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348" r:id="rId4"/>
    <p:sldId id="401" r:id="rId6"/>
    <p:sldId id="403" r:id="rId7"/>
    <p:sldId id="404" r:id="rId8"/>
    <p:sldId id="405" r:id="rId9"/>
    <p:sldId id="406" r:id="rId10"/>
    <p:sldId id="407" r:id="rId11"/>
    <p:sldId id="408" r:id="rId12"/>
    <p:sldId id="282" r:id="rId13"/>
    <p:sldId id="283" r:id="rId14"/>
    <p:sldId id="285" r:id="rId15"/>
    <p:sldId id="286" r:id="rId16"/>
    <p:sldId id="288" r:id="rId17"/>
    <p:sldId id="289" r:id="rId18"/>
    <p:sldId id="290" r:id="rId19"/>
    <p:sldId id="291" r:id="rId20"/>
    <p:sldId id="292" r:id="rId21"/>
    <p:sldId id="293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22" r:id="rId37"/>
    <p:sldId id="323" r:id="rId38"/>
    <p:sldId id="318" r:id="rId39"/>
    <p:sldId id="319" r:id="rId40"/>
    <p:sldId id="324" r:id="rId41"/>
    <p:sldId id="312" r:id="rId42"/>
    <p:sldId id="313" r:id="rId43"/>
    <p:sldId id="314" r:id="rId44"/>
    <p:sldId id="315" r:id="rId45"/>
    <p:sldId id="316" r:id="rId46"/>
    <p:sldId id="317" r:id="rId47"/>
    <p:sldId id="399" r:id="rId48"/>
    <p:sldId id="256" r:id="rId49"/>
    <p:sldId id="257" r:id="rId50"/>
    <p:sldId id="258" r:id="rId51"/>
    <p:sldId id="259" r:id="rId52"/>
    <p:sldId id="260" r:id="rId53"/>
    <p:sldId id="262" r:id="rId54"/>
    <p:sldId id="266" r:id="rId55"/>
    <p:sldId id="267" r:id="rId56"/>
    <p:sldId id="269" r:id="rId57"/>
    <p:sldId id="273" r:id="rId58"/>
    <p:sldId id="274" r:id="rId59"/>
    <p:sldId id="275" r:id="rId60"/>
    <p:sldId id="402" r:id="rId6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Administrator" initials="A" lastIdx="2" clrIdx="0"/>
  <p:cmAuthor id="0" name="微软用户" initials="微软用户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5A8E"/>
    <a:srgbClr val="2932E1"/>
    <a:srgbClr val="77BA27"/>
    <a:srgbClr val="5E64A6"/>
    <a:srgbClr val="E10602"/>
    <a:srgbClr val="E20D09"/>
    <a:srgbClr val="B92826"/>
    <a:srgbClr val="002F9E"/>
    <a:srgbClr val="F6F8FD"/>
    <a:srgbClr val="195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5" Type="http://schemas.openxmlformats.org/officeDocument/2006/relationships/commentAuthors" Target="commentAuthors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D76233-2C52-45E9-94E8-FBDCAFC81AF1}" type="doc">
      <dgm:prSet loTypeId="cycle" loCatId="cycle" qsTypeId="urn:microsoft.com/office/officeart/2005/8/quickstyle/simple3" qsCatId="simple" csTypeId="urn:microsoft.com/office/officeart/2005/8/colors/colorful1" csCatId="accent1" phldr="0"/>
      <dgm:spPr/>
      <dgm:t>
        <a:bodyPr/>
        <a:p>
          <a:endParaRPr lang="zh-CN" altLang="en-US"/>
        </a:p>
      </dgm:t>
    </dgm:pt>
    <dgm:pt modelId="{8E2A460B-45D3-4E20-A31D-4AFE676F0DD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题库</a:t>
          </a:r>
          <a:r>
            <a:rPr lang="zh-CN" altLang="en-US"/>
            <a:t/>
          </a:r>
          <a:endParaRPr lang="zh-CN" altLang="en-US"/>
        </a:p>
      </dgm:t>
    </dgm:pt>
    <dgm:pt modelId="{40722E6B-70D7-49DD-BCDB-C5F5A53BB946}" cxnId="{DEC29FDF-F7DF-4DFE-8CEC-8F235D6A2E57}" type="parTrans">
      <dgm:prSet/>
      <dgm:spPr/>
      <dgm:t>
        <a:bodyPr/>
        <a:p>
          <a:endParaRPr lang="zh-CN" altLang="en-US"/>
        </a:p>
      </dgm:t>
    </dgm:pt>
    <dgm:pt modelId="{AC66A5CC-387D-4D7B-8E90-1B8214C2F261}" cxnId="{DEC29FDF-F7DF-4DFE-8CEC-8F235D6A2E57}" type="sibTrans">
      <dgm:prSet/>
      <dgm:spPr/>
      <dgm:t>
        <a:bodyPr/>
        <a:p>
          <a:endParaRPr lang="zh-CN" altLang="en-US"/>
        </a:p>
      </dgm:t>
    </dgm:pt>
    <dgm:pt modelId="{ECE2948F-862B-4CC3-B6BC-3E6415C7F5D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语言类</a:t>
          </a:r>
          <a:r>
            <a:rPr lang="zh-CN" altLang="en-US"/>
            <a:t/>
          </a:r>
          <a:endParaRPr lang="zh-CN" altLang="en-US"/>
        </a:p>
      </dgm:t>
    </dgm:pt>
    <dgm:pt modelId="{055F34F9-26B5-46B6-B947-B5718EF53A09}" cxnId="{C4842F53-591C-468D-AF5C-1C15076FCCAF}" type="parTrans">
      <dgm:prSet/>
      <dgm:spPr/>
      <dgm:t>
        <a:bodyPr/>
        <a:p>
          <a:endParaRPr lang="zh-CN" altLang="en-US"/>
        </a:p>
      </dgm:t>
    </dgm:pt>
    <dgm:pt modelId="{4116C939-0673-4613-8FA7-CB6FE7258301}" cxnId="{C4842F53-591C-468D-AF5C-1C15076FCCAF}" type="sibTrans">
      <dgm:prSet/>
      <dgm:spPr/>
      <dgm:t>
        <a:bodyPr/>
        <a:p>
          <a:endParaRPr lang="zh-CN" altLang="en-US"/>
        </a:p>
      </dgm:t>
    </dgm:pt>
    <dgm:pt modelId="{7C61C30B-8CBC-4C9F-8560-C8C736CDC302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计算机类</a:t>
          </a:r>
          <a:r>
            <a:rPr lang="zh-CN"/>
            <a:t/>
          </a:r>
          <a:endParaRPr lang="zh-CN"/>
        </a:p>
      </dgm:t>
    </dgm:pt>
    <dgm:pt modelId="{9B5A1987-61D7-4B07-876E-6B4273104742}" cxnId="{6D5D251D-AEDA-47BF-A239-2E1E862C6A79}" type="parTrans">
      <dgm:prSet/>
      <dgm:spPr/>
    </dgm:pt>
    <dgm:pt modelId="{103D94F7-7ACF-4915-B51C-D92C46DB4C20}" cxnId="{6D5D251D-AEDA-47BF-A239-2E1E862C6A79}" type="sibTrans">
      <dgm:prSet/>
      <dgm:spPr/>
    </dgm:pt>
    <dgm:pt modelId="{88C1C74E-AB9D-44D2-B28E-61A1799B44D6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经济类</a:t>
          </a:r>
          <a:r>
            <a:rPr lang="zh-CN"/>
            <a:t/>
          </a:r>
          <a:endParaRPr lang="zh-CN"/>
        </a:p>
      </dgm:t>
    </dgm:pt>
    <dgm:pt modelId="{F8005069-E931-44FD-9CD1-84D465C2097F}" cxnId="{BCA88139-9494-48C8-9C6E-698FB44229E4}" type="parTrans">
      <dgm:prSet/>
      <dgm:spPr/>
    </dgm:pt>
    <dgm:pt modelId="{96907F85-9256-4532-9DF8-5440BFFFF23A}" cxnId="{BCA88139-9494-48C8-9C6E-698FB44229E4}" type="sibTrans">
      <dgm:prSet/>
      <dgm:spPr/>
    </dgm:pt>
    <dgm:pt modelId="{C1A764C7-9A9A-4CC1-AB19-E3BA0108456F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综合类</a:t>
          </a:r>
          <a:r>
            <a:rPr lang="zh-CN"/>
            <a:t/>
          </a:r>
          <a:endParaRPr lang="zh-CN"/>
        </a:p>
      </dgm:t>
    </dgm:pt>
    <dgm:pt modelId="{E8894752-8D71-4BBE-81BE-1DBB5BA15D03}" cxnId="{F100B656-7CE2-4800-A8B5-5DAC4E06E126}" type="parTrans">
      <dgm:prSet/>
      <dgm:spPr/>
    </dgm:pt>
    <dgm:pt modelId="{14A004C6-6510-47AD-A750-727FD9DC1B34}" cxnId="{F100B656-7CE2-4800-A8B5-5DAC4E06E126}" type="sibTrans">
      <dgm:prSet/>
      <dgm:spPr/>
    </dgm:pt>
    <dgm:pt modelId="{286FA912-6AA1-430C-88A9-FA03A7C2E518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公务员类</a:t>
          </a:r>
          <a:r>
            <a:rPr lang="zh-CN"/>
            <a:t/>
          </a:r>
          <a:endParaRPr lang="zh-CN"/>
        </a:p>
      </dgm:t>
    </dgm:pt>
    <dgm:pt modelId="{C1325C39-F70B-4BDB-A961-47007D884D48}" cxnId="{17CA8072-3DF7-4180-867A-A2E296D3E921}" type="parTrans">
      <dgm:prSet/>
      <dgm:spPr/>
    </dgm:pt>
    <dgm:pt modelId="{F3A4D54B-FE29-4B06-ABF0-E6D2FD717FEB}" cxnId="{17CA8072-3DF7-4180-867A-A2E296D3E921}" type="sibTrans">
      <dgm:prSet/>
      <dgm:spPr/>
    </dgm:pt>
    <dgm:pt modelId="{40104A7B-B5B9-470F-8731-4F2FB76039CE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法律类</a:t>
          </a:r>
          <a:r>
            <a:rPr lang="zh-CN"/>
            <a:t/>
          </a:r>
          <a:endParaRPr lang="zh-CN"/>
        </a:p>
      </dgm:t>
    </dgm:pt>
    <dgm:pt modelId="{DE6256C7-0C48-4444-851E-D6335BF0FFBA}" cxnId="{E1A82E53-FA4D-4646-AD37-2FBE43622152}" type="parTrans">
      <dgm:prSet/>
      <dgm:spPr/>
    </dgm:pt>
    <dgm:pt modelId="{130AADB6-87E2-44A5-94BF-1DC36D6DBB79}" cxnId="{E1A82E53-FA4D-4646-AD37-2FBE43622152}" type="sibTrans">
      <dgm:prSet/>
      <dgm:spPr/>
    </dgm:pt>
    <dgm:pt modelId="{21E2DB4B-DED8-4121-979B-6A1349D18B60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研究生类</a:t>
          </a:r>
          <a:r>
            <a:rPr lang="zh-CN"/>
            <a:t/>
          </a:r>
          <a:endParaRPr lang="zh-CN"/>
        </a:p>
      </dgm:t>
    </dgm:pt>
    <dgm:pt modelId="{C071B3E1-C3F6-4574-BCA0-D7CB6191F034}" cxnId="{42BF48F4-CBC3-4A00-B28D-6911AF9B71BB}" type="parTrans">
      <dgm:prSet/>
      <dgm:spPr/>
    </dgm:pt>
    <dgm:pt modelId="{7387ACAA-8C90-452C-9E94-1F072E19F570}" cxnId="{42BF48F4-CBC3-4A00-B28D-6911AF9B71BB}" type="sibTrans">
      <dgm:prSet/>
      <dgm:spPr/>
    </dgm:pt>
    <dgm:pt modelId="{FB465DCF-87D6-4F61-AE0E-D391591F9810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自考类</a:t>
          </a:r>
          <a:r>
            <a:rPr lang="zh-CN"/>
            <a:t/>
          </a:r>
          <a:endParaRPr lang="zh-CN"/>
        </a:p>
      </dgm:t>
    </dgm:pt>
    <dgm:pt modelId="{B7C88F38-2531-4CFC-AA66-27F7B7CB88E6}" cxnId="{C5C490BA-50CC-40B6-84C3-DDB903636CBD}" type="parTrans">
      <dgm:prSet/>
      <dgm:spPr/>
    </dgm:pt>
    <dgm:pt modelId="{6CFC6352-7532-439C-AF17-D953FC95A55D}" cxnId="{C5C490BA-50CC-40B6-84C3-DDB903636CBD}" type="sibTrans">
      <dgm:prSet/>
      <dgm:spPr/>
    </dgm:pt>
    <dgm:pt modelId="{D34FE5D7-7525-4D59-ABC9-3998105E634C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工程类</a:t>
          </a:r>
          <a:r>
            <a:rPr lang="zh-CN" altLang="en-US"/>
            <a:t/>
          </a:r>
          <a:endParaRPr lang="zh-CN" altLang="en-US"/>
        </a:p>
      </dgm:t>
    </dgm:pt>
    <dgm:pt modelId="{A96BE2DD-535A-47FD-A010-195BD3C076B9}" cxnId="{DBADF8A1-A5E5-467D-9886-32B607ACEE17}" type="parTrans">
      <dgm:prSet/>
      <dgm:spPr/>
      <dgm:t>
        <a:bodyPr/>
        <a:p>
          <a:endParaRPr lang="zh-CN" altLang="en-US"/>
        </a:p>
      </dgm:t>
    </dgm:pt>
    <dgm:pt modelId="{75EA9321-EAFA-4AF6-8313-8107E8EB3526}" cxnId="{DBADF8A1-A5E5-467D-9886-32B607ACEE17}" type="sibTrans">
      <dgm:prSet/>
      <dgm:spPr/>
      <dgm:t>
        <a:bodyPr/>
        <a:p>
          <a:endParaRPr lang="zh-CN" altLang="en-US"/>
        </a:p>
      </dgm:t>
    </dgm:pt>
    <dgm:pt modelId="{E17F1310-B4AD-4B57-8D9B-BF776721EA77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医学类</a:t>
          </a:r>
          <a:r>
            <a:rPr lang="zh-CN" altLang="en-US"/>
            <a:t/>
          </a:r>
          <a:endParaRPr lang="zh-CN" altLang="en-US"/>
        </a:p>
      </dgm:t>
    </dgm:pt>
    <dgm:pt modelId="{6BAC1755-6217-4715-99C2-D1422148265D}" cxnId="{99E9DB77-B45B-4284-9F62-F9035F7D816C}" type="parTrans">
      <dgm:prSet/>
      <dgm:spPr/>
      <dgm:t>
        <a:bodyPr/>
        <a:p>
          <a:endParaRPr lang="zh-CN" altLang="en-US"/>
        </a:p>
      </dgm:t>
    </dgm:pt>
    <dgm:pt modelId="{925984A4-8E6F-4D28-B868-DBAB08F4BD28}" cxnId="{99E9DB77-B45B-4284-9F62-F9035F7D816C}" type="sibTrans">
      <dgm:prSet/>
      <dgm:spPr/>
      <dgm:t>
        <a:bodyPr/>
        <a:p>
          <a:endParaRPr lang="zh-CN" altLang="en-US"/>
        </a:p>
      </dgm:t>
    </dgm:pt>
    <dgm:pt modelId="{468FA009-1E87-4539-85FA-5C28B78DD6E9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党建类</a:t>
          </a:r>
          <a:r>
            <a:rPr lang="zh-CN" altLang="en-US"/>
            <a:t/>
          </a:r>
          <a:endParaRPr lang="zh-CN" altLang="en-US"/>
        </a:p>
      </dgm:t>
    </dgm:pt>
    <dgm:pt modelId="{F205FF88-2C9B-4658-BCAA-BEA6EB7393B2}" cxnId="{9E0BF4E5-4469-40D7-81AD-0E592DFDAD91}" type="parTrans">
      <dgm:prSet/>
      <dgm:spPr/>
      <dgm:t>
        <a:bodyPr/>
        <a:p>
          <a:endParaRPr lang="zh-CN" altLang="en-US"/>
        </a:p>
      </dgm:t>
    </dgm:pt>
    <dgm:pt modelId="{B5C730DE-1181-420B-A78D-195E914DCCF5}" cxnId="{9E0BF4E5-4469-40D7-81AD-0E592DFDAD91}" type="sibTrans">
      <dgm:prSet/>
      <dgm:spPr/>
      <dgm:t>
        <a:bodyPr/>
        <a:p>
          <a:endParaRPr lang="zh-CN" altLang="en-US"/>
        </a:p>
      </dgm:t>
    </dgm:pt>
    <dgm:pt modelId="{D5B7622F-17AC-467C-B10C-28C38C38C350}" type="pres">
      <dgm:prSet presAssocID="{37D76233-2C52-45E9-94E8-FBDCAFC81AF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DECBB5-37EA-4668-8A2F-BD2C2902F22A}" type="pres">
      <dgm:prSet presAssocID="{8E2A460B-45D3-4E20-A31D-4AFE676F0DDA}" presName="centerShape" presStyleLbl="node0" presStyleIdx="0" presStyleCnt="1"/>
      <dgm:spPr/>
    </dgm:pt>
    <dgm:pt modelId="{C2E7DEFD-0505-42BF-AE13-B6483BF86572}" type="pres">
      <dgm:prSet presAssocID="{ECE2948F-862B-4CC3-B6BC-3E6415C7F5DD}" presName="node" presStyleLbl="node1" presStyleIdx="0" presStyleCnt="11">
        <dgm:presLayoutVars>
          <dgm:bulletEnabled val="1"/>
        </dgm:presLayoutVars>
      </dgm:prSet>
      <dgm:spPr/>
    </dgm:pt>
    <dgm:pt modelId="{45046E67-FA41-4C32-9E33-BDDDFBBF1D6A}" type="pres">
      <dgm:prSet presAssocID="{ECE2948F-862B-4CC3-B6BC-3E6415C7F5DD}" presName="dummy" presStyleCnt="0"/>
      <dgm:spPr/>
    </dgm:pt>
    <dgm:pt modelId="{F3596884-C09F-4C70-900E-D61864BED5F1}" type="pres">
      <dgm:prSet presAssocID="{4116C939-0673-4613-8FA7-CB6FE7258301}" presName="sibTrans" presStyleLbl="sibTrans2D1" presStyleIdx="0" presStyleCnt="11"/>
      <dgm:spPr/>
    </dgm:pt>
    <dgm:pt modelId="{0EAF2724-FF0E-49F1-A396-F2DD5EBCB2B0}" type="pres">
      <dgm:prSet presAssocID="{7C61C30B-8CBC-4C9F-8560-C8C736CDC302}" presName="node" presStyleLbl="node1" presStyleIdx="1" presStyleCnt="11">
        <dgm:presLayoutVars>
          <dgm:bulletEnabled val="1"/>
        </dgm:presLayoutVars>
      </dgm:prSet>
      <dgm:spPr/>
    </dgm:pt>
    <dgm:pt modelId="{C550C056-0937-412C-B2D7-79BEF2FD1D02}" type="pres">
      <dgm:prSet presAssocID="{7C61C30B-8CBC-4C9F-8560-C8C736CDC302}" presName="dummy" presStyleCnt="0"/>
      <dgm:spPr/>
    </dgm:pt>
    <dgm:pt modelId="{5E4A2740-3FF7-4706-860A-C6C7AF872AA5}" type="pres">
      <dgm:prSet presAssocID="{103D94F7-7ACF-4915-B51C-D92C46DB4C20}" presName="sibTrans" presStyleLbl="sibTrans2D1" presStyleIdx="1" presStyleCnt="11"/>
      <dgm:spPr/>
    </dgm:pt>
    <dgm:pt modelId="{6D691601-F3E2-405A-8BB5-2E10A9F483F4}" type="pres">
      <dgm:prSet presAssocID="{88C1C74E-AB9D-44D2-B28E-61A1799B44D6}" presName="node" presStyleLbl="node1" presStyleIdx="2" presStyleCnt="11">
        <dgm:presLayoutVars>
          <dgm:bulletEnabled val="1"/>
        </dgm:presLayoutVars>
      </dgm:prSet>
      <dgm:spPr/>
    </dgm:pt>
    <dgm:pt modelId="{7C905C19-2042-4252-BE6E-4446FEAADA26}" type="pres">
      <dgm:prSet presAssocID="{88C1C74E-AB9D-44D2-B28E-61A1799B44D6}" presName="dummy" presStyleCnt="0"/>
      <dgm:spPr/>
    </dgm:pt>
    <dgm:pt modelId="{F58FFFC2-D821-4A06-86B6-A0DE1C5F1E34}" type="pres">
      <dgm:prSet presAssocID="{96907F85-9256-4532-9DF8-5440BFFFF23A}" presName="sibTrans" presStyleLbl="sibTrans2D1" presStyleIdx="2" presStyleCnt="11"/>
      <dgm:spPr/>
    </dgm:pt>
    <dgm:pt modelId="{E1FC130A-BACF-4A65-9173-DE4EFEBCD111}" type="pres">
      <dgm:prSet presAssocID="{C1A764C7-9A9A-4CC1-AB19-E3BA0108456F}" presName="node" presStyleLbl="node1" presStyleIdx="3" presStyleCnt="11">
        <dgm:presLayoutVars>
          <dgm:bulletEnabled val="1"/>
        </dgm:presLayoutVars>
      </dgm:prSet>
      <dgm:spPr/>
    </dgm:pt>
    <dgm:pt modelId="{9D86A48E-1F02-4322-BADF-F18442D133BA}" type="pres">
      <dgm:prSet presAssocID="{C1A764C7-9A9A-4CC1-AB19-E3BA0108456F}" presName="dummy" presStyleCnt="0"/>
      <dgm:spPr/>
    </dgm:pt>
    <dgm:pt modelId="{ADEA6138-9F6A-4765-9CE5-960493E9797E}" type="pres">
      <dgm:prSet presAssocID="{14A004C6-6510-47AD-A750-727FD9DC1B34}" presName="sibTrans" presStyleLbl="sibTrans2D1" presStyleIdx="3" presStyleCnt="11"/>
      <dgm:spPr/>
    </dgm:pt>
    <dgm:pt modelId="{D240FFC4-1070-4A36-B98B-5E49FDEF04E8}" type="pres">
      <dgm:prSet presAssocID="{286FA912-6AA1-430C-88A9-FA03A7C2E518}" presName="node" presStyleLbl="node1" presStyleIdx="4" presStyleCnt="11">
        <dgm:presLayoutVars>
          <dgm:bulletEnabled val="1"/>
        </dgm:presLayoutVars>
      </dgm:prSet>
      <dgm:spPr/>
    </dgm:pt>
    <dgm:pt modelId="{306870EA-E7EC-49D6-8FE5-6FAE4CA72548}" type="pres">
      <dgm:prSet presAssocID="{286FA912-6AA1-430C-88A9-FA03A7C2E518}" presName="dummy" presStyleCnt="0"/>
      <dgm:spPr/>
    </dgm:pt>
    <dgm:pt modelId="{B96FF504-54B2-40D4-92B4-1C8C0278795A}" type="pres">
      <dgm:prSet presAssocID="{F3A4D54B-FE29-4B06-ABF0-E6D2FD717FEB}" presName="sibTrans" presStyleLbl="sibTrans2D1" presStyleIdx="4" presStyleCnt="11"/>
      <dgm:spPr/>
    </dgm:pt>
    <dgm:pt modelId="{4A8664E8-07C2-4311-8857-2BE1B5D6519D}" type="pres">
      <dgm:prSet presAssocID="{40104A7B-B5B9-470F-8731-4F2FB76039CE}" presName="node" presStyleLbl="node1" presStyleIdx="5" presStyleCnt="11">
        <dgm:presLayoutVars>
          <dgm:bulletEnabled val="1"/>
        </dgm:presLayoutVars>
      </dgm:prSet>
      <dgm:spPr/>
    </dgm:pt>
    <dgm:pt modelId="{A764B682-4ED3-486E-AC38-4516A143DC8C}" type="pres">
      <dgm:prSet presAssocID="{40104A7B-B5B9-470F-8731-4F2FB76039CE}" presName="dummy" presStyleCnt="0"/>
      <dgm:spPr/>
    </dgm:pt>
    <dgm:pt modelId="{70888DDE-084F-4C7C-9618-AE34A10FAA23}" type="pres">
      <dgm:prSet presAssocID="{130AADB6-87E2-44A5-94BF-1DC36D6DBB79}" presName="sibTrans" presStyleLbl="sibTrans2D1" presStyleIdx="5" presStyleCnt="11"/>
      <dgm:spPr/>
    </dgm:pt>
    <dgm:pt modelId="{EE038558-55C2-4791-98F1-98F2FAC34054}" type="pres">
      <dgm:prSet presAssocID="{21E2DB4B-DED8-4121-979B-6A1349D18B60}" presName="node" presStyleLbl="node1" presStyleIdx="6" presStyleCnt="11">
        <dgm:presLayoutVars>
          <dgm:bulletEnabled val="1"/>
        </dgm:presLayoutVars>
      </dgm:prSet>
      <dgm:spPr/>
    </dgm:pt>
    <dgm:pt modelId="{2D10F0D0-2351-4BC5-87C7-8989D89E17B4}" type="pres">
      <dgm:prSet presAssocID="{21E2DB4B-DED8-4121-979B-6A1349D18B60}" presName="dummy" presStyleCnt="0"/>
      <dgm:spPr/>
    </dgm:pt>
    <dgm:pt modelId="{CE63D9DF-A2CF-4748-98BF-04D79DEDDD6C}" type="pres">
      <dgm:prSet presAssocID="{7387ACAA-8C90-452C-9E94-1F072E19F570}" presName="sibTrans" presStyleLbl="sibTrans2D1" presStyleIdx="6" presStyleCnt="11"/>
      <dgm:spPr/>
    </dgm:pt>
    <dgm:pt modelId="{1A8915A8-55E3-4042-A0CC-07751307757E}" type="pres">
      <dgm:prSet presAssocID="{FB465DCF-87D6-4F61-AE0E-D391591F9810}" presName="node" presStyleLbl="node1" presStyleIdx="7" presStyleCnt="11">
        <dgm:presLayoutVars>
          <dgm:bulletEnabled val="1"/>
        </dgm:presLayoutVars>
      </dgm:prSet>
      <dgm:spPr/>
    </dgm:pt>
    <dgm:pt modelId="{9CE89993-0D6F-4490-9575-ADA035071F62}" type="pres">
      <dgm:prSet presAssocID="{FB465DCF-87D6-4F61-AE0E-D391591F9810}" presName="dummy" presStyleCnt="0"/>
      <dgm:spPr/>
    </dgm:pt>
    <dgm:pt modelId="{C0DE3273-EE41-4AAB-B9B3-9FEC1E225B12}" type="pres">
      <dgm:prSet presAssocID="{6CFC6352-7532-439C-AF17-D953FC95A55D}" presName="sibTrans" presStyleLbl="sibTrans2D1" presStyleIdx="7" presStyleCnt="11"/>
      <dgm:spPr/>
    </dgm:pt>
    <dgm:pt modelId="{44F31994-0027-4DC3-B39E-FEE01FB1A852}" type="pres">
      <dgm:prSet presAssocID="{D34FE5D7-7525-4D59-ABC9-3998105E634C}" presName="node" presStyleLbl="node1" presStyleIdx="8" presStyleCnt="11">
        <dgm:presLayoutVars>
          <dgm:bulletEnabled val="1"/>
        </dgm:presLayoutVars>
      </dgm:prSet>
      <dgm:spPr/>
    </dgm:pt>
    <dgm:pt modelId="{C6A1073C-AEB6-41D2-8257-B02F52AE6460}" type="pres">
      <dgm:prSet presAssocID="{D34FE5D7-7525-4D59-ABC9-3998105E634C}" presName="dummy" presStyleCnt="0"/>
      <dgm:spPr/>
    </dgm:pt>
    <dgm:pt modelId="{15715456-3418-4DF0-AF3A-DA59307B110D}" type="pres">
      <dgm:prSet presAssocID="{75EA9321-EAFA-4AF6-8313-8107E8EB3526}" presName="sibTrans" presStyleLbl="sibTrans2D1" presStyleIdx="8" presStyleCnt="11"/>
      <dgm:spPr/>
    </dgm:pt>
    <dgm:pt modelId="{0DA4B7DF-BD6B-46E8-940A-69050C019BB3}" type="pres">
      <dgm:prSet presAssocID="{E17F1310-B4AD-4B57-8D9B-BF776721EA77}" presName="node" presStyleLbl="node1" presStyleIdx="9" presStyleCnt="11">
        <dgm:presLayoutVars>
          <dgm:bulletEnabled val="1"/>
        </dgm:presLayoutVars>
      </dgm:prSet>
      <dgm:spPr/>
    </dgm:pt>
    <dgm:pt modelId="{9268D1C0-A139-4893-A300-CF509D15352B}" type="pres">
      <dgm:prSet presAssocID="{E17F1310-B4AD-4B57-8D9B-BF776721EA77}" presName="dummy" presStyleCnt="0"/>
      <dgm:spPr/>
    </dgm:pt>
    <dgm:pt modelId="{EBDCA107-8C73-4044-AC95-50DA28B759A8}" type="pres">
      <dgm:prSet presAssocID="{925984A4-8E6F-4D28-B868-DBAB08F4BD28}" presName="sibTrans" presStyleLbl="sibTrans2D1" presStyleIdx="9" presStyleCnt="11"/>
      <dgm:spPr/>
    </dgm:pt>
    <dgm:pt modelId="{F539A410-44AA-4A02-9F1B-997DD2B71E87}" type="pres">
      <dgm:prSet presAssocID="{468FA009-1E87-4539-85FA-5C28B78DD6E9}" presName="node" presStyleLbl="node1" presStyleIdx="10" presStyleCnt="11">
        <dgm:presLayoutVars>
          <dgm:bulletEnabled val="1"/>
        </dgm:presLayoutVars>
      </dgm:prSet>
      <dgm:spPr/>
    </dgm:pt>
    <dgm:pt modelId="{2B016566-AAE3-46FD-A114-7C13E71734EF}" type="pres">
      <dgm:prSet presAssocID="{468FA009-1E87-4539-85FA-5C28B78DD6E9}" presName="dummy" presStyleCnt="0"/>
      <dgm:spPr/>
    </dgm:pt>
    <dgm:pt modelId="{B5FF6E04-452A-4146-97F4-3BC94EB5BB87}" type="pres">
      <dgm:prSet presAssocID="{B5C730DE-1181-420B-A78D-195E914DCCF5}" presName="sibTrans" presStyleLbl="sibTrans2D1" presStyleIdx="10" presStyleCnt="11"/>
      <dgm:spPr/>
    </dgm:pt>
  </dgm:ptLst>
  <dgm:cxnLst>
    <dgm:cxn modelId="{DEC29FDF-F7DF-4DFE-8CEC-8F235D6A2E57}" srcId="{37D76233-2C52-45E9-94E8-FBDCAFC81AF1}" destId="{8E2A460B-45D3-4E20-A31D-4AFE676F0DDA}" srcOrd="0" destOrd="0" parTransId="{40722E6B-70D7-49DD-BCDB-C5F5A53BB946}" sibTransId="{AC66A5CC-387D-4D7B-8E90-1B8214C2F261}"/>
    <dgm:cxn modelId="{C4842F53-591C-468D-AF5C-1C15076FCCAF}" srcId="{8E2A460B-45D3-4E20-A31D-4AFE676F0DDA}" destId="{ECE2948F-862B-4CC3-B6BC-3E6415C7F5DD}" srcOrd="0" destOrd="0" parTransId="{055F34F9-26B5-46B6-B947-B5718EF53A09}" sibTransId="{4116C939-0673-4613-8FA7-CB6FE7258301}"/>
    <dgm:cxn modelId="{6D5D251D-AEDA-47BF-A239-2E1E862C6A79}" srcId="{8E2A460B-45D3-4E20-A31D-4AFE676F0DDA}" destId="{7C61C30B-8CBC-4C9F-8560-C8C736CDC302}" srcOrd="1" destOrd="0" parTransId="{9B5A1987-61D7-4B07-876E-6B4273104742}" sibTransId="{103D94F7-7ACF-4915-B51C-D92C46DB4C20}"/>
    <dgm:cxn modelId="{BCA88139-9494-48C8-9C6E-698FB44229E4}" srcId="{8E2A460B-45D3-4E20-A31D-4AFE676F0DDA}" destId="{88C1C74E-AB9D-44D2-B28E-61A1799B44D6}" srcOrd="2" destOrd="0" parTransId="{F8005069-E931-44FD-9CD1-84D465C2097F}" sibTransId="{96907F85-9256-4532-9DF8-5440BFFFF23A}"/>
    <dgm:cxn modelId="{F100B656-7CE2-4800-A8B5-5DAC4E06E126}" srcId="{8E2A460B-45D3-4E20-A31D-4AFE676F0DDA}" destId="{C1A764C7-9A9A-4CC1-AB19-E3BA0108456F}" srcOrd="3" destOrd="0" parTransId="{E8894752-8D71-4BBE-81BE-1DBB5BA15D03}" sibTransId="{14A004C6-6510-47AD-A750-727FD9DC1B34}"/>
    <dgm:cxn modelId="{17CA8072-3DF7-4180-867A-A2E296D3E921}" srcId="{8E2A460B-45D3-4E20-A31D-4AFE676F0DDA}" destId="{286FA912-6AA1-430C-88A9-FA03A7C2E518}" srcOrd="4" destOrd="0" parTransId="{C1325C39-F70B-4BDB-A961-47007D884D48}" sibTransId="{F3A4D54B-FE29-4B06-ABF0-E6D2FD717FEB}"/>
    <dgm:cxn modelId="{E1A82E53-FA4D-4646-AD37-2FBE43622152}" srcId="{8E2A460B-45D3-4E20-A31D-4AFE676F0DDA}" destId="{40104A7B-B5B9-470F-8731-4F2FB76039CE}" srcOrd="5" destOrd="0" parTransId="{DE6256C7-0C48-4444-851E-D6335BF0FFBA}" sibTransId="{130AADB6-87E2-44A5-94BF-1DC36D6DBB79}"/>
    <dgm:cxn modelId="{42BF48F4-CBC3-4A00-B28D-6911AF9B71BB}" srcId="{8E2A460B-45D3-4E20-A31D-4AFE676F0DDA}" destId="{21E2DB4B-DED8-4121-979B-6A1349D18B60}" srcOrd="6" destOrd="0" parTransId="{C071B3E1-C3F6-4574-BCA0-D7CB6191F034}" sibTransId="{7387ACAA-8C90-452C-9E94-1F072E19F570}"/>
    <dgm:cxn modelId="{C5C490BA-50CC-40B6-84C3-DDB903636CBD}" srcId="{8E2A460B-45D3-4E20-A31D-4AFE676F0DDA}" destId="{FB465DCF-87D6-4F61-AE0E-D391591F9810}" srcOrd="7" destOrd="0" parTransId="{B7C88F38-2531-4CFC-AA66-27F7B7CB88E6}" sibTransId="{6CFC6352-7532-439C-AF17-D953FC95A55D}"/>
    <dgm:cxn modelId="{DBADF8A1-A5E5-467D-9886-32B607ACEE17}" srcId="{8E2A460B-45D3-4E20-A31D-4AFE676F0DDA}" destId="{D34FE5D7-7525-4D59-ABC9-3998105E634C}" srcOrd="8" destOrd="0" parTransId="{A96BE2DD-535A-47FD-A010-195BD3C076B9}" sibTransId="{75EA9321-EAFA-4AF6-8313-8107E8EB3526}"/>
    <dgm:cxn modelId="{99E9DB77-B45B-4284-9F62-F9035F7D816C}" srcId="{8E2A460B-45D3-4E20-A31D-4AFE676F0DDA}" destId="{E17F1310-B4AD-4B57-8D9B-BF776721EA77}" srcOrd="9" destOrd="0" parTransId="{6BAC1755-6217-4715-99C2-D1422148265D}" sibTransId="{925984A4-8E6F-4D28-B868-DBAB08F4BD28}"/>
    <dgm:cxn modelId="{9E0BF4E5-4469-40D7-81AD-0E592DFDAD91}" srcId="{8E2A460B-45D3-4E20-A31D-4AFE676F0DDA}" destId="{468FA009-1E87-4539-85FA-5C28B78DD6E9}" srcOrd="10" destOrd="0" parTransId="{F205FF88-2C9B-4658-BCAA-BEA6EB7393B2}" sibTransId="{B5C730DE-1181-420B-A78D-195E914DCCF5}"/>
    <dgm:cxn modelId="{8B5B1B4C-C450-415B-BEDC-4F5678F61890}" type="presOf" srcId="{37D76233-2C52-45E9-94E8-FBDCAFC81AF1}" destId="{D5B7622F-17AC-467C-B10C-28C38C38C350}" srcOrd="0" destOrd="0" presId="urn:microsoft.com/office/officeart/2005/8/layout/radial6"/>
    <dgm:cxn modelId="{30D78E01-8526-48B0-9FF9-1185A2861B9E}" type="presParOf" srcId="{D5B7622F-17AC-467C-B10C-28C38C38C350}" destId="{BADECBB5-37EA-4668-8A2F-BD2C2902F22A}" srcOrd="0" destOrd="0" presId="urn:microsoft.com/office/officeart/2005/8/layout/radial6"/>
    <dgm:cxn modelId="{15903E17-3354-4724-A82A-6A04D3B3053A}" type="presOf" srcId="{8E2A460B-45D3-4E20-A31D-4AFE676F0DDA}" destId="{BADECBB5-37EA-4668-8A2F-BD2C2902F22A}" srcOrd="0" destOrd="0" presId="urn:microsoft.com/office/officeart/2005/8/layout/radial6"/>
    <dgm:cxn modelId="{4DBE6AFA-9D24-4D15-8625-CAB5A3D37CF9}" type="presParOf" srcId="{D5B7622F-17AC-467C-B10C-28C38C38C350}" destId="{C2E7DEFD-0505-42BF-AE13-B6483BF86572}" srcOrd="1" destOrd="0" presId="urn:microsoft.com/office/officeart/2005/8/layout/radial6"/>
    <dgm:cxn modelId="{89FD2F93-9D73-4A06-957C-E76E3EED5086}" type="presOf" srcId="{ECE2948F-862B-4CC3-B6BC-3E6415C7F5DD}" destId="{C2E7DEFD-0505-42BF-AE13-B6483BF86572}" srcOrd="0" destOrd="0" presId="urn:microsoft.com/office/officeart/2005/8/layout/radial6"/>
    <dgm:cxn modelId="{6405484E-BBD7-4CD0-A71F-5BAEB40A02CD}" type="presParOf" srcId="{D5B7622F-17AC-467C-B10C-28C38C38C350}" destId="{45046E67-FA41-4C32-9E33-BDDDFBBF1D6A}" srcOrd="2" destOrd="0" presId="urn:microsoft.com/office/officeart/2005/8/layout/radial6"/>
    <dgm:cxn modelId="{37B9DE05-7F69-4592-AA3A-01BEDFAD601F}" type="presParOf" srcId="{D5B7622F-17AC-467C-B10C-28C38C38C350}" destId="{F3596884-C09F-4C70-900E-D61864BED5F1}" srcOrd="3" destOrd="0" presId="urn:microsoft.com/office/officeart/2005/8/layout/radial6"/>
    <dgm:cxn modelId="{05185384-606C-41CC-8DCE-0B90193CBCD4}" type="presOf" srcId="{4116C939-0673-4613-8FA7-CB6FE7258301}" destId="{F3596884-C09F-4C70-900E-D61864BED5F1}" srcOrd="0" destOrd="0" presId="urn:microsoft.com/office/officeart/2005/8/layout/radial6"/>
    <dgm:cxn modelId="{88DDBD9D-D015-449A-9BD8-EDCCBC80771A}" type="presParOf" srcId="{D5B7622F-17AC-467C-B10C-28C38C38C350}" destId="{0EAF2724-FF0E-49F1-A396-F2DD5EBCB2B0}" srcOrd="4" destOrd="0" presId="urn:microsoft.com/office/officeart/2005/8/layout/radial6"/>
    <dgm:cxn modelId="{2A77A42B-4B6A-4296-B467-7B258BEF5146}" type="presOf" srcId="{7C61C30B-8CBC-4C9F-8560-C8C736CDC302}" destId="{0EAF2724-FF0E-49F1-A396-F2DD5EBCB2B0}" srcOrd="0" destOrd="0" presId="urn:microsoft.com/office/officeart/2005/8/layout/radial6"/>
    <dgm:cxn modelId="{FBFD4A6D-27A5-46B1-A293-8F88BB0B5450}" type="presParOf" srcId="{D5B7622F-17AC-467C-B10C-28C38C38C350}" destId="{C550C056-0937-412C-B2D7-79BEF2FD1D02}" srcOrd="5" destOrd="0" presId="urn:microsoft.com/office/officeart/2005/8/layout/radial6"/>
    <dgm:cxn modelId="{C689516A-5802-4552-B25E-E17437F19EE6}" type="presParOf" srcId="{D5B7622F-17AC-467C-B10C-28C38C38C350}" destId="{5E4A2740-3FF7-4706-860A-C6C7AF872AA5}" srcOrd="6" destOrd="0" presId="urn:microsoft.com/office/officeart/2005/8/layout/radial6"/>
    <dgm:cxn modelId="{7B773E6D-3BF0-484C-BFD3-6E6733D2B2D6}" type="presOf" srcId="{103D94F7-7ACF-4915-B51C-D92C46DB4C20}" destId="{5E4A2740-3FF7-4706-860A-C6C7AF872AA5}" srcOrd="0" destOrd="0" presId="urn:microsoft.com/office/officeart/2005/8/layout/radial6"/>
    <dgm:cxn modelId="{83092175-B4AB-451F-95F1-9ED63F351588}" type="presParOf" srcId="{D5B7622F-17AC-467C-B10C-28C38C38C350}" destId="{6D691601-F3E2-405A-8BB5-2E10A9F483F4}" srcOrd="7" destOrd="0" presId="urn:microsoft.com/office/officeart/2005/8/layout/radial6"/>
    <dgm:cxn modelId="{9AD208E8-0061-45CC-961F-0E85A259036C}" type="presOf" srcId="{88C1C74E-AB9D-44D2-B28E-61A1799B44D6}" destId="{6D691601-F3E2-405A-8BB5-2E10A9F483F4}" srcOrd="0" destOrd="0" presId="urn:microsoft.com/office/officeart/2005/8/layout/radial6"/>
    <dgm:cxn modelId="{2756C172-FBA5-4F81-BD3B-6634AAE7F3E7}" type="presParOf" srcId="{D5B7622F-17AC-467C-B10C-28C38C38C350}" destId="{7C905C19-2042-4252-BE6E-4446FEAADA26}" srcOrd="8" destOrd="0" presId="urn:microsoft.com/office/officeart/2005/8/layout/radial6"/>
    <dgm:cxn modelId="{D15F244D-5A45-4E9C-8D47-61A3CC85E64B}" type="presParOf" srcId="{D5B7622F-17AC-467C-B10C-28C38C38C350}" destId="{F58FFFC2-D821-4A06-86B6-A0DE1C5F1E34}" srcOrd="9" destOrd="0" presId="urn:microsoft.com/office/officeart/2005/8/layout/radial6"/>
    <dgm:cxn modelId="{F389E3CD-E6C9-4DFC-9889-6A609A810994}" type="presOf" srcId="{96907F85-9256-4532-9DF8-5440BFFFF23A}" destId="{F58FFFC2-D821-4A06-86B6-A0DE1C5F1E34}" srcOrd="0" destOrd="0" presId="urn:microsoft.com/office/officeart/2005/8/layout/radial6"/>
    <dgm:cxn modelId="{6C91DDB7-DD4E-4CE0-807F-798FE7878FFE}" type="presParOf" srcId="{D5B7622F-17AC-467C-B10C-28C38C38C350}" destId="{E1FC130A-BACF-4A65-9173-DE4EFEBCD111}" srcOrd="10" destOrd="0" presId="urn:microsoft.com/office/officeart/2005/8/layout/radial6"/>
    <dgm:cxn modelId="{627D2DD3-9339-4D9A-B539-8E53131D77EE}" type="presOf" srcId="{C1A764C7-9A9A-4CC1-AB19-E3BA0108456F}" destId="{E1FC130A-BACF-4A65-9173-DE4EFEBCD111}" srcOrd="0" destOrd="0" presId="urn:microsoft.com/office/officeart/2005/8/layout/radial6"/>
    <dgm:cxn modelId="{5CECB31B-63C4-4CC9-B81F-02D8F0C951C9}" type="presParOf" srcId="{D5B7622F-17AC-467C-B10C-28C38C38C350}" destId="{9D86A48E-1F02-4322-BADF-F18442D133BA}" srcOrd="11" destOrd="0" presId="urn:microsoft.com/office/officeart/2005/8/layout/radial6"/>
    <dgm:cxn modelId="{C2B87821-ED96-459B-978A-7D1E0F690792}" type="presParOf" srcId="{D5B7622F-17AC-467C-B10C-28C38C38C350}" destId="{ADEA6138-9F6A-4765-9CE5-960493E9797E}" srcOrd="12" destOrd="0" presId="urn:microsoft.com/office/officeart/2005/8/layout/radial6"/>
    <dgm:cxn modelId="{01277FC4-DA29-44CF-BFBD-701AD93C16B8}" type="presOf" srcId="{14A004C6-6510-47AD-A750-727FD9DC1B34}" destId="{ADEA6138-9F6A-4765-9CE5-960493E9797E}" srcOrd="0" destOrd="0" presId="urn:microsoft.com/office/officeart/2005/8/layout/radial6"/>
    <dgm:cxn modelId="{652283D4-E995-4319-94D0-990B0B716D3C}" type="presParOf" srcId="{D5B7622F-17AC-467C-B10C-28C38C38C350}" destId="{D240FFC4-1070-4A36-B98B-5E49FDEF04E8}" srcOrd="13" destOrd="0" presId="urn:microsoft.com/office/officeart/2005/8/layout/radial6"/>
    <dgm:cxn modelId="{F372164E-2DBB-4F56-8689-1327996E04F1}" type="presOf" srcId="{286FA912-6AA1-430C-88A9-FA03A7C2E518}" destId="{D240FFC4-1070-4A36-B98B-5E49FDEF04E8}" srcOrd="0" destOrd="0" presId="urn:microsoft.com/office/officeart/2005/8/layout/radial6"/>
    <dgm:cxn modelId="{D9F49CD6-5D1B-46CC-9F2F-5882CE9EC83B}" type="presParOf" srcId="{D5B7622F-17AC-467C-B10C-28C38C38C350}" destId="{306870EA-E7EC-49D6-8FE5-6FAE4CA72548}" srcOrd="14" destOrd="0" presId="urn:microsoft.com/office/officeart/2005/8/layout/radial6"/>
    <dgm:cxn modelId="{5C0D6780-3DE1-46CF-87C5-EE18B809DD2C}" type="presParOf" srcId="{D5B7622F-17AC-467C-B10C-28C38C38C350}" destId="{B96FF504-54B2-40D4-92B4-1C8C0278795A}" srcOrd="15" destOrd="0" presId="urn:microsoft.com/office/officeart/2005/8/layout/radial6"/>
    <dgm:cxn modelId="{D7CF95A8-1CEB-4BBB-B452-E4048C78C68F}" type="presOf" srcId="{F3A4D54B-FE29-4B06-ABF0-E6D2FD717FEB}" destId="{B96FF504-54B2-40D4-92B4-1C8C0278795A}" srcOrd="0" destOrd="0" presId="urn:microsoft.com/office/officeart/2005/8/layout/radial6"/>
    <dgm:cxn modelId="{77C374C9-ADF1-4EC4-9168-4B1C5AB635DD}" type="presParOf" srcId="{D5B7622F-17AC-467C-B10C-28C38C38C350}" destId="{4A8664E8-07C2-4311-8857-2BE1B5D6519D}" srcOrd="16" destOrd="0" presId="urn:microsoft.com/office/officeart/2005/8/layout/radial6"/>
    <dgm:cxn modelId="{DF2D0A6F-87CC-4576-ACF9-3B3530CEA25B}" type="presOf" srcId="{40104A7B-B5B9-470F-8731-4F2FB76039CE}" destId="{4A8664E8-07C2-4311-8857-2BE1B5D6519D}" srcOrd="0" destOrd="0" presId="urn:microsoft.com/office/officeart/2005/8/layout/radial6"/>
    <dgm:cxn modelId="{B2902F97-BCF0-4C72-899F-E9436FD54C35}" type="presParOf" srcId="{D5B7622F-17AC-467C-B10C-28C38C38C350}" destId="{A764B682-4ED3-486E-AC38-4516A143DC8C}" srcOrd="17" destOrd="0" presId="urn:microsoft.com/office/officeart/2005/8/layout/radial6"/>
    <dgm:cxn modelId="{3EAA9AEB-58D1-428D-8B1E-8F093791A376}" type="presParOf" srcId="{D5B7622F-17AC-467C-B10C-28C38C38C350}" destId="{70888DDE-084F-4C7C-9618-AE34A10FAA23}" srcOrd="18" destOrd="0" presId="urn:microsoft.com/office/officeart/2005/8/layout/radial6"/>
    <dgm:cxn modelId="{6A87A1B1-B7CE-46A2-B9B6-39E3541A6FE7}" type="presOf" srcId="{130AADB6-87E2-44A5-94BF-1DC36D6DBB79}" destId="{70888DDE-084F-4C7C-9618-AE34A10FAA23}" srcOrd="0" destOrd="0" presId="urn:microsoft.com/office/officeart/2005/8/layout/radial6"/>
    <dgm:cxn modelId="{15056327-BC04-4DAE-83AE-D47572609E87}" type="presParOf" srcId="{D5B7622F-17AC-467C-B10C-28C38C38C350}" destId="{EE038558-55C2-4791-98F1-98F2FAC34054}" srcOrd="19" destOrd="0" presId="urn:microsoft.com/office/officeart/2005/8/layout/radial6"/>
    <dgm:cxn modelId="{0BFEB67B-5210-40DA-830B-09C667A59237}" type="presOf" srcId="{21E2DB4B-DED8-4121-979B-6A1349D18B60}" destId="{EE038558-55C2-4791-98F1-98F2FAC34054}" srcOrd="0" destOrd="0" presId="urn:microsoft.com/office/officeart/2005/8/layout/radial6"/>
    <dgm:cxn modelId="{0D33A826-CBAD-43D7-BE4D-D72D36A4EE5C}" type="presParOf" srcId="{D5B7622F-17AC-467C-B10C-28C38C38C350}" destId="{2D10F0D0-2351-4BC5-87C7-8989D89E17B4}" srcOrd="20" destOrd="0" presId="urn:microsoft.com/office/officeart/2005/8/layout/radial6"/>
    <dgm:cxn modelId="{7F01E4F4-1DCC-44F5-AB47-1BBFA87AD870}" type="presParOf" srcId="{D5B7622F-17AC-467C-B10C-28C38C38C350}" destId="{CE63D9DF-A2CF-4748-98BF-04D79DEDDD6C}" srcOrd="21" destOrd="0" presId="urn:microsoft.com/office/officeart/2005/8/layout/radial6"/>
    <dgm:cxn modelId="{041DCA7B-ED9F-4E4F-84E9-0EEFB04B8E1D}" type="presOf" srcId="{7387ACAA-8C90-452C-9E94-1F072E19F570}" destId="{CE63D9DF-A2CF-4748-98BF-04D79DEDDD6C}" srcOrd="0" destOrd="0" presId="urn:microsoft.com/office/officeart/2005/8/layout/radial6"/>
    <dgm:cxn modelId="{3AF6C6E4-336E-4C68-A744-85118C44BCF1}" type="presParOf" srcId="{D5B7622F-17AC-467C-B10C-28C38C38C350}" destId="{1A8915A8-55E3-4042-A0CC-07751307757E}" srcOrd="22" destOrd="0" presId="urn:microsoft.com/office/officeart/2005/8/layout/radial6"/>
    <dgm:cxn modelId="{521BE0B4-6BFA-4DA1-AC0D-B8BA26D8B550}" type="presOf" srcId="{FB465DCF-87D6-4F61-AE0E-D391591F9810}" destId="{1A8915A8-55E3-4042-A0CC-07751307757E}" srcOrd="0" destOrd="0" presId="urn:microsoft.com/office/officeart/2005/8/layout/radial6"/>
    <dgm:cxn modelId="{8191A3FE-B951-4C4C-B58F-A3F96610D924}" type="presParOf" srcId="{D5B7622F-17AC-467C-B10C-28C38C38C350}" destId="{9CE89993-0D6F-4490-9575-ADA035071F62}" srcOrd="23" destOrd="0" presId="urn:microsoft.com/office/officeart/2005/8/layout/radial6"/>
    <dgm:cxn modelId="{95781D83-D009-4596-9B82-894B318CAC17}" type="presParOf" srcId="{D5B7622F-17AC-467C-B10C-28C38C38C350}" destId="{C0DE3273-EE41-4AAB-B9B3-9FEC1E225B12}" srcOrd="24" destOrd="0" presId="urn:microsoft.com/office/officeart/2005/8/layout/radial6"/>
    <dgm:cxn modelId="{95FE3A90-F1E6-4668-901C-041B3C755515}" type="presOf" srcId="{6CFC6352-7532-439C-AF17-D953FC95A55D}" destId="{C0DE3273-EE41-4AAB-B9B3-9FEC1E225B12}" srcOrd="0" destOrd="0" presId="urn:microsoft.com/office/officeart/2005/8/layout/radial6"/>
    <dgm:cxn modelId="{6CA2EDEF-D68C-4261-AE58-9F97E6ED32B0}" type="presParOf" srcId="{D5B7622F-17AC-467C-B10C-28C38C38C350}" destId="{44F31994-0027-4DC3-B39E-FEE01FB1A852}" srcOrd="25" destOrd="0" presId="urn:microsoft.com/office/officeart/2005/8/layout/radial6"/>
    <dgm:cxn modelId="{EBAA4526-1869-44D2-B8A3-49A90AB7D5B6}" type="presOf" srcId="{D34FE5D7-7525-4D59-ABC9-3998105E634C}" destId="{44F31994-0027-4DC3-B39E-FEE01FB1A852}" srcOrd="0" destOrd="0" presId="urn:microsoft.com/office/officeart/2005/8/layout/radial6"/>
    <dgm:cxn modelId="{744C0A60-CEB3-4DC0-AA10-CEFE2C6810EB}" type="presParOf" srcId="{D5B7622F-17AC-467C-B10C-28C38C38C350}" destId="{C6A1073C-AEB6-41D2-8257-B02F52AE6460}" srcOrd="26" destOrd="0" presId="urn:microsoft.com/office/officeart/2005/8/layout/radial6"/>
    <dgm:cxn modelId="{B0C6BB08-A13D-4F14-B3B2-46AF1DE0826A}" type="presParOf" srcId="{D5B7622F-17AC-467C-B10C-28C38C38C350}" destId="{15715456-3418-4DF0-AF3A-DA59307B110D}" srcOrd="27" destOrd="0" presId="urn:microsoft.com/office/officeart/2005/8/layout/radial6"/>
    <dgm:cxn modelId="{546758D7-F27B-4447-B29F-F9F96F5E004C}" type="presOf" srcId="{75EA9321-EAFA-4AF6-8313-8107E8EB3526}" destId="{15715456-3418-4DF0-AF3A-DA59307B110D}" srcOrd="0" destOrd="0" presId="urn:microsoft.com/office/officeart/2005/8/layout/radial6"/>
    <dgm:cxn modelId="{9422B511-D1EB-46AA-9DEF-C78BE293AAC1}" type="presParOf" srcId="{D5B7622F-17AC-467C-B10C-28C38C38C350}" destId="{0DA4B7DF-BD6B-46E8-940A-69050C019BB3}" srcOrd="28" destOrd="0" presId="urn:microsoft.com/office/officeart/2005/8/layout/radial6"/>
    <dgm:cxn modelId="{4610AF00-DC4E-4B2C-8EC0-1977109451A8}" type="presOf" srcId="{E17F1310-B4AD-4B57-8D9B-BF776721EA77}" destId="{0DA4B7DF-BD6B-46E8-940A-69050C019BB3}" srcOrd="0" destOrd="0" presId="urn:microsoft.com/office/officeart/2005/8/layout/radial6"/>
    <dgm:cxn modelId="{0F8E59C3-8E3B-4695-9052-3F14C61A8E4D}" type="presParOf" srcId="{D5B7622F-17AC-467C-B10C-28C38C38C350}" destId="{9268D1C0-A139-4893-A300-CF509D15352B}" srcOrd="29" destOrd="0" presId="urn:microsoft.com/office/officeart/2005/8/layout/radial6"/>
    <dgm:cxn modelId="{06718F2A-F348-4AB0-809D-9E32BE5C1858}" type="presParOf" srcId="{D5B7622F-17AC-467C-B10C-28C38C38C350}" destId="{EBDCA107-8C73-4044-AC95-50DA28B759A8}" srcOrd="30" destOrd="0" presId="urn:microsoft.com/office/officeart/2005/8/layout/radial6"/>
    <dgm:cxn modelId="{76735817-B5E8-4B5A-A09C-40DCE868F55A}" type="presOf" srcId="{925984A4-8E6F-4D28-B868-DBAB08F4BD28}" destId="{EBDCA107-8C73-4044-AC95-50DA28B759A8}" srcOrd="0" destOrd="0" presId="urn:microsoft.com/office/officeart/2005/8/layout/radial6"/>
    <dgm:cxn modelId="{76F7E7BC-6B15-4B5B-8DC6-F0DAA7914A10}" type="presParOf" srcId="{D5B7622F-17AC-467C-B10C-28C38C38C350}" destId="{F539A410-44AA-4A02-9F1B-997DD2B71E87}" srcOrd="31" destOrd="0" presId="urn:microsoft.com/office/officeart/2005/8/layout/radial6"/>
    <dgm:cxn modelId="{DE819210-F66C-494D-94DD-7509C293575A}" type="presOf" srcId="{468FA009-1E87-4539-85FA-5C28B78DD6E9}" destId="{F539A410-44AA-4A02-9F1B-997DD2B71E87}" srcOrd="0" destOrd="0" presId="urn:microsoft.com/office/officeart/2005/8/layout/radial6"/>
    <dgm:cxn modelId="{A6A62524-409D-432C-ACF9-2C555CC6ABAE}" type="presParOf" srcId="{D5B7622F-17AC-467C-B10C-28C38C38C350}" destId="{2B016566-AAE3-46FD-A114-7C13E71734EF}" srcOrd="32" destOrd="0" presId="urn:microsoft.com/office/officeart/2005/8/layout/radial6"/>
    <dgm:cxn modelId="{12456F8F-F863-4F42-9318-D2CFA7C39607}" type="presParOf" srcId="{D5B7622F-17AC-467C-B10C-28C38C38C350}" destId="{B5FF6E04-452A-4146-97F4-3BC94EB5BB87}" srcOrd="33" destOrd="0" presId="urn:microsoft.com/office/officeart/2005/8/layout/radial6"/>
    <dgm:cxn modelId="{511CDBA3-0C68-4333-A0CC-EC8A83DE4E24}" type="presOf" srcId="{B5C730DE-1181-420B-A78D-195E914DCCF5}" destId="{B5FF6E04-452A-4146-97F4-3BC94EB5BB87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86475" cy="4337685"/>
        <a:chOff x="0" y="0"/>
        <a:chExt cx="6086475" cy="4337685"/>
      </a:xfrm>
    </dsp:grpSpPr>
    <dsp:sp modelId="{F3596884-C09F-4C70-900E-D61864BED5F1}">
      <dsp:nvSpPr>
        <dsp:cNvPr id="5" name="空心弧 4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16199999"/>
            <a:gd name="adj2" fmla="val 18163636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5E4A2740-3FF7-4706-860A-C6C7AF872AA5}">
      <dsp:nvSpPr>
        <dsp:cNvPr id="25" name="空心弧 24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18163636"/>
            <a:gd name="adj2" fmla="val 20127272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3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F58FFFC2-D821-4A06-86B6-A0DE1C5F1E34}">
      <dsp:nvSpPr>
        <dsp:cNvPr id="23" name="空心弧 22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20127272"/>
            <a:gd name="adj2" fmla="val 490909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ADEA6138-9F6A-4765-9CE5-960493E9797E}">
      <dsp:nvSpPr>
        <dsp:cNvPr id="21" name="空心弧 20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490909"/>
            <a:gd name="adj2" fmla="val 2454545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5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B96FF504-54B2-40D4-92B4-1C8C0278795A}">
      <dsp:nvSpPr>
        <dsp:cNvPr id="19" name="空心弧 18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2454545"/>
            <a:gd name="adj2" fmla="val 4418181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6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70888DDE-084F-4C7C-9618-AE34A10FAA23}">
      <dsp:nvSpPr>
        <dsp:cNvPr id="17" name="空心弧 16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4418181"/>
            <a:gd name="adj2" fmla="val 6381818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CE63D9DF-A2CF-4748-98BF-04D79DEDDD6C}">
      <dsp:nvSpPr>
        <dsp:cNvPr id="15" name="空心弧 14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6381818"/>
            <a:gd name="adj2" fmla="val 8345454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3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C0DE3273-EE41-4AAB-B9B3-9FEC1E225B12}">
      <dsp:nvSpPr>
        <dsp:cNvPr id="13" name="空心弧 12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8345454"/>
            <a:gd name="adj2" fmla="val 10309090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15715456-3418-4DF0-AF3A-DA59307B110D}">
      <dsp:nvSpPr>
        <dsp:cNvPr id="7" name="空心弧 6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10309090"/>
            <a:gd name="adj2" fmla="val 12272727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5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EBDCA107-8C73-4044-AC95-50DA28B759A8}">
      <dsp:nvSpPr>
        <dsp:cNvPr id="9" name="空心弧 8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12272727"/>
            <a:gd name="adj2" fmla="val 14236363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6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B5FF6E04-452A-4146-97F4-3BC94EB5BB87}">
      <dsp:nvSpPr>
        <dsp:cNvPr id="11" name="空心弧 10"/>
        <dsp:cNvSpPr/>
      </dsp:nvSpPr>
      <dsp:spPr bwMode="white">
        <a:xfrm>
          <a:off x="1088216" y="251807"/>
          <a:ext cx="3910043" cy="3910043"/>
        </a:xfrm>
        <a:prstGeom prst="blockArc">
          <a:avLst>
            <a:gd name="adj1" fmla="val 14236363"/>
            <a:gd name="adj2" fmla="val 16199999"/>
            <a:gd name="adj3" fmla="val 2119"/>
          </a:avLst>
        </a:prstGeom>
      </dsp:spPr>
      <dsp:style>
        <a:lnRef idx="0">
          <a:schemeClr val="lt1">
            <a:hueOff val="0"/>
            <a:satOff val="0"/>
            <a:lumOff val="0"/>
            <a:alpha val="100000"/>
          </a:schemeClr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Xfrm>
        <a:off x="1088216" y="251807"/>
        <a:ext cx="3910043" cy="3910043"/>
      </dsp:txXfrm>
    </dsp:sp>
    <dsp:sp modelId="{BADECBB5-37EA-4668-8A2F-BD2C2902F22A}">
      <dsp:nvSpPr>
        <dsp:cNvPr id="3" name="椭圆 2"/>
        <dsp:cNvSpPr/>
      </dsp:nvSpPr>
      <dsp:spPr bwMode="white">
        <a:xfrm>
          <a:off x="2569916" y="1733507"/>
          <a:ext cx="946642" cy="946642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1"/>
        </a:fillRef>
        <a:effectRef idx="1">
          <a:scrgbClr r="0" g="0" b="0"/>
        </a:effectRef>
        <a:fontRef idx="minor">
          <a:schemeClr val="dk1"/>
        </a:fontRef>
      </dsp:style>
      <dsp:txBody>
        <a:bodyPr lIns="29210" tIns="29210" rIns="29210" bIns="29210" anchor="ctr"/>
        <a:lstStyle>
          <a:lvl1pPr algn="ctr">
            <a:defRPr sz="23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/>
            <a:t>题库</a:t>
          </a:r>
          <a:endParaRPr lang="zh-CN" altLang="en-US"/>
        </a:p>
      </dsp:txBody>
      <dsp:txXfrm>
        <a:off x="2569916" y="1733507"/>
        <a:ext cx="946642" cy="946642"/>
      </dsp:txXfrm>
    </dsp:sp>
    <dsp:sp modelId="{C2E7DEFD-0505-42BF-AE13-B6483BF86572}">
      <dsp:nvSpPr>
        <dsp:cNvPr id="4" name="椭圆 3"/>
        <dsp:cNvSpPr/>
      </dsp:nvSpPr>
      <dsp:spPr bwMode="white">
        <a:xfrm>
          <a:off x="2711913" y="0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/>
            <a:t>语言类</a:t>
          </a:r>
          <a:endParaRPr lang="zh-CN" altLang="en-US"/>
        </a:p>
      </dsp:txBody>
      <dsp:txXfrm>
        <a:off x="2711913" y="0"/>
        <a:ext cx="662649" cy="662649"/>
      </dsp:txXfrm>
    </dsp:sp>
    <dsp:sp modelId="{0EAF2724-FF0E-49F1-A396-F2DD5EBCB2B0}">
      <dsp:nvSpPr>
        <dsp:cNvPr id="24" name="椭圆 23"/>
        <dsp:cNvSpPr/>
      </dsp:nvSpPr>
      <dsp:spPr bwMode="white">
        <a:xfrm>
          <a:off x="3725886" y="297730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3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计算机类</a:t>
          </a:r>
          <a:endParaRPr lang="zh-CN"/>
        </a:p>
      </dsp:txBody>
      <dsp:txXfrm>
        <a:off x="3725886" y="297730"/>
        <a:ext cx="662649" cy="662649"/>
      </dsp:txXfrm>
    </dsp:sp>
    <dsp:sp modelId="{6D691601-F3E2-405A-8BB5-2E10A9F483F4}">
      <dsp:nvSpPr>
        <dsp:cNvPr id="22" name="椭圆 21"/>
        <dsp:cNvSpPr/>
      </dsp:nvSpPr>
      <dsp:spPr bwMode="white">
        <a:xfrm>
          <a:off x="4417931" y="1096391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经济类</a:t>
          </a:r>
          <a:endParaRPr lang="zh-CN"/>
        </a:p>
      </dsp:txBody>
      <dsp:txXfrm>
        <a:off x="4417931" y="1096391"/>
        <a:ext cx="662649" cy="662649"/>
      </dsp:txXfrm>
    </dsp:sp>
    <dsp:sp modelId="{E1FC130A-BACF-4A65-9173-DE4EFEBCD111}">
      <dsp:nvSpPr>
        <dsp:cNvPr id="20" name="椭圆 19"/>
        <dsp:cNvSpPr/>
      </dsp:nvSpPr>
      <dsp:spPr bwMode="white">
        <a:xfrm>
          <a:off x="4568326" y="2142415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5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综合类</a:t>
          </a:r>
          <a:endParaRPr lang="zh-CN"/>
        </a:p>
      </dsp:txBody>
      <dsp:txXfrm>
        <a:off x="4568326" y="2142415"/>
        <a:ext cx="662649" cy="662649"/>
      </dsp:txXfrm>
    </dsp:sp>
    <dsp:sp modelId="{D240FFC4-1070-4A36-B98B-5E49FDEF04E8}">
      <dsp:nvSpPr>
        <dsp:cNvPr id="18" name="椭圆 17"/>
        <dsp:cNvSpPr/>
      </dsp:nvSpPr>
      <dsp:spPr bwMode="white">
        <a:xfrm>
          <a:off x="4129324" y="3103697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公务员类</a:t>
          </a:r>
          <a:endParaRPr lang="zh-CN"/>
        </a:p>
      </dsp:txBody>
      <dsp:txXfrm>
        <a:off x="4129324" y="3103697"/>
        <a:ext cx="662649" cy="662649"/>
      </dsp:txXfrm>
    </dsp:sp>
    <dsp:sp modelId="{4A8664E8-07C2-4311-8857-2BE1B5D6519D}">
      <dsp:nvSpPr>
        <dsp:cNvPr id="16" name="椭圆 15"/>
        <dsp:cNvSpPr/>
      </dsp:nvSpPr>
      <dsp:spPr bwMode="white">
        <a:xfrm>
          <a:off x="3240303" y="3675036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法律类</a:t>
          </a:r>
          <a:endParaRPr lang="zh-CN"/>
        </a:p>
      </dsp:txBody>
      <dsp:txXfrm>
        <a:off x="3240303" y="3675036"/>
        <a:ext cx="662649" cy="662649"/>
      </dsp:txXfrm>
    </dsp:sp>
    <dsp:sp modelId="{EE038558-55C2-4791-98F1-98F2FAC34054}">
      <dsp:nvSpPr>
        <dsp:cNvPr id="14" name="椭圆 13"/>
        <dsp:cNvSpPr/>
      </dsp:nvSpPr>
      <dsp:spPr bwMode="white">
        <a:xfrm>
          <a:off x="2183522" y="3675036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3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研究生类</a:t>
          </a:r>
          <a:endParaRPr lang="zh-CN"/>
        </a:p>
      </dsp:txBody>
      <dsp:txXfrm>
        <a:off x="2183522" y="3675036"/>
        <a:ext cx="662649" cy="662649"/>
      </dsp:txXfrm>
    </dsp:sp>
    <dsp:sp modelId="{1A8915A8-55E3-4042-A0CC-07751307757E}">
      <dsp:nvSpPr>
        <dsp:cNvPr id="12" name="椭圆 11"/>
        <dsp:cNvSpPr/>
      </dsp:nvSpPr>
      <dsp:spPr bwMode="white">
        <a:xfrm>
          <a:off x="1294502" y="3103697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4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/>
            <a:t>自考类</a:t>
          </a:r>
          <a:endParaRPr lang="zh-CN"/>
        </a:p>
      </dsp:txBody>
      <dsp:txXfrm>
        <a:off x="1294502" y="3103697"/>
        <a:ext cx="662649" cy="662649"/>
      </dsp:txXfrm>
    </dsp:sp>
    <dsp:sp modelId="{44F31994-0027-4DC3-B39E-FEE01FB1A852}">
      <dsp:nvSpPr>
        <dsp:cNvPr id="6" name="椭圆 5"/>
        <dsp:cNvSpPr/>
      </dsp:nvSpPr>
      <dsp:spPr bwMode="white">
        <a:xfrm>
          <a:off x="855499" y="2142415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5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/>
            <a:t>工程类</a:t>
          </a:r>
          <a:endParaRPr lang="zh-CN" altLang="en-US"/>
        </a:p>
      </dsp:txBody>
      <dsp:txXfrm>
        <a:off x="855499" y="2142415"/>
        <a:ext cx="662649" cy="662649"/>
      </dsp:txXfrm>
    </dsp:sp>
    <dsp:sp modelId="{0DA4B7DF-BD6B-46E8-940A-69050C019BB3}">
      <dsp:nvSpPr>
        <dsp:cNvPr id="8" name="椭圆 7"/>
        <dsp:cNvSpPr/>
      </dsp:nvSpPr>
      <dsp:spPr bwMode="white">
        <a:xfrm>
          <a:off x="1005895" y="1096391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6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/>
            <a:t>医学类</a:t>
          </a:r>
          <a:endParaRPr lang="zh-CN" altLang="en-US"/>
        </a:p>
      </dsp:txBody>
      <dsp:txXfrm>
        <a:off x="1005895" y="1096391"/>
        <a:ext cx="662649" cy="662649"/>
      </dsp:txXfrm>
    </dsp:sp>
    <dsp:sp modelId="{F539A410-44AA-4A02-9F1B-997DD2B71E87}">
      <dsp:nvSpPr>
        <dsp:cNvPr id="10" name="椭圆 9"/>
        <dsp:cNvSpPr/>
      </dsp:nvSpPr>
      <dsp:spPr bwMode="white">
        <a:xfrm>
          <a:off x="1697939" y="297730"/>
          <a:ext cx="662649" cy="662649"/>
        </a:xfrm>
        <a:prstGeom prst="ellipse">
          <a:avLst/>
        </a:prstGeom>
        <a:sp3d prstMaterial="dkEdge">
          <a:bevelT w="8200" h="38100"/>
        </a:sp3d>
      </dsp:spPr>
      <dsp:style>
        <a:lnRef idx="0">
          <a:schemeClr val="lt1"/>
        </a:lnRef>
        <a:fillRef idx="2">
          <a:schemeClr val="accent2"/>
        </a:fillRef>
        <a:effectRef idx="1">
          <a:scrgbClr r="0" g="0" b="0"/>
        </a:effectRef>
        <a:fontRef idx="minor">
          <a:schemeClr val="dk1"/>
        </a:fontRef>
      </dsp:style>
      <dsp:txBody>
        <a:bodyPr lIns="17780" tIns="17780" rIns="17780" bIns="17780" anchor="ctr"/>
        <a:lstStyle>
          <a:lvl1pPr algn="ctr">
            <a:defRPr sz="1400"/>
          </a:lvl1pPr>
          <a:lvl2pPr marL="57150" indent="-57150" algn="ctr">
            <a:defRPr sz="1000"/>
          </a:lvl2pPr>
          <a:lvl3pPr marL="114300" indent="-57150" algn="ctr">
            <a:defRPr sz="1000"/>
          </a:lvl3pPr>
          <a:lvl4pPr marL="171450" indent="-57150" algn="ctr">
            <a:defRPr sz="1000"/>
          </a:lvl4pPr>
          <a:lvl5pPr marL="228600" indent="-57150" algn="ctr">
            <a:defRPr sz="1000"/>
          </a:lvl5pPr>
          <a:lvl6pPr marL="285750" indent="-57150" algn="ctr">
            <a:defRPr sz="1000"/>
          </a:lvl6pPr>
          <a:lvl7pPr marL="342900" indent="-57150" algn="ctr">
            <a:defRPr sz="1000"/>
          </a:lvl7pPr>
          <a:lvl8pPr marL="400050" indent="-57150" algn="ctr">
            <a:defRPr sz="1000"/>
          </a:lvl8pPr>
          <a:lvl9pPr marL="457200" indent="-57150" algn="ctr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/>
            <a:t>党建类</a:t>
          </a:r>
          <a:endParaRPr lang="zh-CN" altLang="en-US"/>
        </a:p>
      </dsp:txBody>
      <dsp:txXfrm>
        <a:off x="1697939" y="297730"/>
        <a:ext cx="662649" cy="662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 dirty="0"/>
              <a:t>http://meihua.docer.com/</a:t>
            </a:r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charset="0"/>
              </a:rPr>
            </a:fld>
            <a:endParaRPr lang="zh-CN" altLang="en-US" sz="1200" dirty="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32090-0EC0-42E2-84D6-CA7AD3171C1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32090-0EC0-42E2-84D6-CA7AD3171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B9C6AD2-5B2B-4E38-A0D2-E03877BD627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C7B0-EBAC-4569-9993-246641655C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A43C6-2976-4B26-94A9-940FB778DF6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博看有声，是博看网开发及运营的全场景有声服务平台，我们打破有声平台同质化，不再局限于仅收听有声图书，而致力于为广大听众提供优质、多样、差异化的有声阅读服务。平台提供海量有声资源，音频总时长10余万小时，数十万集，类型分为头条、期刊、图书、专辑、广播和朗读，覆盖工作生活全部场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D52DC-2AC0-40EB-AE3E-9EAE589A44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471570-9499-4A70-9F44-ADE5828AE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1AF7-1A50-4AB1-A0DA-F4E3353934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B9C6AD2-5B2B-4E38-A0D2-E03877BD627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F25CE-97F7-4CE5-9418-97DBD13F90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F25CE-97F7-4CE5-9418-97DBD13F90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F25CE-97F7-4CE5-9418-97DBD13F90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F25CE-97F7-4CE5-9418-97DBD13F90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F25CE-97F7-4CE5-9418-97DBD13F90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0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051560" y="293370"/>
            <a:ext cx="10515600" cy="411480"/>
          </a:xfrm>
        </p:spPr>
        <p:txBody>
          <a:bodyPr>
            <a:noAutofit/>
          </a:bodyPr>
          <a:lstStyle>
            <a:lvl1pPr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>
            <p:custDataLst>
              <p:tags r:id="rId6"/>
            </p:custDataLst>
          </p:nvPr>
        </p:nvGrpSpPr>
        <p:grpSpPr>
          <a:xfrm>
            <a:off x="182880" y="71120"/>
            <a:ext cx="12009120" cy="6786246"/>
            <a:chOff x="288" y="112"/>
            <a:chExt cx="18912" cy="10687"/>
          </a:xfrm>
        </p:grpSpPr>
        <p:sp>
          <p:nvSpPr>
            <p:cNvPr id="24" name="任意多边形: 形状 23"/>
            <p:cNvSpPr/>
            <p:nvPr userDrawn="1">
              <p:custDataLst>
                <p:tags r:id="rId7"/>
              </p:custDataLst>
            </p:nvPr>
          </p:nvSpPr>
          <p:spPr>
            <a:xfrm rot="16200000">
              <a:off x="288" y="112"/>
              <a:ext cx="567" cy="567"/>
            </a:xfrm>
            <a:custGeom>
              <a:avLst/>
              <a:gdLst>
                <a:gd name="connsiteX0" fmla="*/ 306062 w 306062"/>
                <a:gd name="connsiteY0" fmla="*/ 0 h 375921"/>
                <a:gd name="connsiteX1" fmla="*/ 306062 w 306062"/>
                <a:gd name="connsiteY1" fmla="*/ 375921 h 375921"/>
                <a:gd name="connsiteX2" fmla="*/ 0 w 306062"/>
                <a:gd name="connsiteY2" fmla="*/ 375921 h 375921"/>
                <a:gd name="connsiteX3" fmla="*/ 0 w 306062"/>
                <a:gd name="connsiteY3" fmla="*/ 0 h 37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6062" h="375921">
                  <a:moveTo>
                    <a:pt x="306062" y="0"/>
                  </a:moveTo>
                  <a:lnTo>
                    <a:pt x="306062" y="375921"/>
                  </a:lnTo>
                  <a:lnTo>
                    <a:pt x="0" y="375921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3" name="矩形 12"/>
            <p:cNvSpPr/>
            <p:nvPr userDrawn="1">
              <p:custDataLst>
                <p:tags r:id="rId8"/>
              </p:custDataLst>
            </p:nvPr>
          </p:nvSpPr>
          <p:spPr>
            <a:xfrm>
              <a:off x="515" y="373"/>
              <a:ext cx="737" cy="73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9"/>
              </p:custDataLst>
            </p:nvPr>
          </p:nvSpPr>
          <p:spPr>
            <a:xfrm rot="10800000" flipH="1">
              <a:off x="18027" y="9612"/>
              <a:ext cx="1173" cy="1187"/>
            </a:xfrm>
            <a:custGeom>
              <a:avLst/>
              <a:gdLst>
                <a:gd name="connsiteX0" fmla="*/ 0 w 744751"/>
                <a:gd name="connsiteY0" fmla="*/ 753445 h 753445"/>
                <a:gd name="connsiteX1" fmla="*/ 744751 w 744751"/>
                <a:gd name="connsiteY1" fmla="*/ 753445 h 753445"/>
                <a:gd name="connsiteX2" fmla="*/ 744751 w 744751"/>
                <a:gd name="connsiteY2" fmla="*/ 0 h 753445"/>
                <a:gd name="connsiteX3" fmla="*/ 0 w 744751"/>
                <a:gd name="connsiteY3" fmla="*/ 0 h 753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4751" h="753445">
                  <a:moveTo>
                    <a:pt x="0" y="753445"/>
                  </a:moveTo>
                  <a:lnTo>
                    <a:pt x="744751" y="753445"/>
                  </a:lnTo>
                  <a:lnTo>
                    <a:pt x="74475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8" name="矩形 17"/>
            <p:cNvSpPr/>
            <p:nvPr userDrawn="1">
              <p:custDataLst>
                <p:tags r:id="rId10"/>
              </p:custDataLst>
            </p:nvPr>
          </p:nvSpPr>
          <p:spPr>
            <a:xfrm rot="10800000" flipH="1">
              <a:off x="17683" y="9307"/>
              <a:ext cx="788" cy="788"/>
            </a:xfrm>
            <a:prstGeom prst="rect">
              <a:avLst/>
            </a:prstGeom>
            <a:solidFill>
              <a:schemeClr val="accent2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6" name="矩形 15"/>
            <p:cNvSpPr/>
            <p:nvPr userDrawn="1">
              <p:custDataLst>
                <p:tags r:id="rId11"/>
              </p:custDataLst>
            </p:nvPr>
          </p:nvSpPr>
          <p:spPr>
            <a:xfrm rot="10800000" flipH="1">
              <a:off x="18492" y="8753"/>
              <a:ext cx="397" cy="397"/>
            </a:xfrm>
            <a:prstGeom prst="rect">
              <a:avLst/>
            </a:prstGeom>
            <a:solidFill>
              <a:schemeClr val="accent2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2703195" y="2040255"/>
            <a:ext cx="6758305" cy="2049145"/>
            <a:chOff x="4257" y="3213"/>
            <a:chExt cx="10643" cy="3227"/>
          </a:xfrm>
        </p:grpSpPr>
        <p:sp>
          <p:nvSpPr>
            <p:cNvPr id="11" name="矩形 10"/>
            <p:cNvSpPr/>
            <p:nvPr userDrawn="1">
              <p:custDataLst>
                <p:tags r:id="rId3"/>
              </p:custDataLst>
            </p:nvPr>
          </p:nvSpPr>
          <p:spPr>
            <a:xfrm>
              <a:off x="13816" y="3213"/>
              <a:ext cx="1084" cy="10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2" name="矩形 11"/>
            <p:cNvSpPr/>
            <p:nvPr userDrawn="1">
              <p:custDataLst>
                <p:tags r:id="rId4"/>
              </p:custDataLst>
            </p:nvPr>
          </p:nvSpPr>
          <p:spPr>
            <a:xfrm>
              <a:off x="4257" y="4989"/>
              <a:ext cx="1128" cy="1128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3" name="矩形 12"/>
            <p:cNvSpPr/>
            <p:nvPr userDrawn="1">
              <p:custDataLst>
                <p:tags r:id="rId5"/>
              </p:custDataLst>
            </p:nvPr>
          </p:nvSpPr>
          <p:spPr>
            <a:xfrm>
              <a:off x="13566" y="3946"/>
              <a:ext cx="573" cy="5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  <p:sp>
          <p:nvSpPr>
            <p:cNvPr id="14" name="矩形 13"/>
            <p:cNvSpPr/>
            <p:nvPr userDrawn="1">
              <p:custDataLst>
                <p:tags r:id="rId6"/>
              </p:custDataLst>
            </p:nvPr>
          </p:nvSpPr>
          <p:spPr>
            <a:xfrm>
              <a:off x="5045" y="5762"/>
              <a:ext cx="678" cy="678"/>
            </a:xfrm>
            <a:prstGeom prst="rect">
              <a:avLst/>
            </a:prstGeom>
            <a:solidFill>
              <a:schemeClr val="accent2">
                <a:alpha val="73725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3419475" y="2769867"/>
            <a:ext cx="5353551" cy="1196295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372CA94C-640B-4AB1-8275-252333564213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D93B4916-4975-4389-AC0A-35860555A91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B70F-DF10-4336-ADCF-617C02561E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2906C-1822-439C-9592-AB22BD010E33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846" y="6057887"/>
            <a:ext cx="11740211" cy="65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wumin\Desktop\++3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641" y="3787762"/>
            <a:ext cx="10508721" cy="52155"/>
          </a:xfrm>
          <a:prstGeom prst="rect">
            <a:avLst/>
          </a:prstGeom>
          <a:noFill/>
        </p:spPr>
      </p:pic>
      <p:pic>
        <p:nvPicPr>
          <p:cNvPr id="12" name="Picture 2" descr="C:\Users\wumin\Desktop\LOGO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2410" y="1950535"/>
            <a:ext cx="2594263" cy="82517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825F491-8A03-4310-B25F-E5E1644CF1E8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1A63813-77B1-45A4-BB2D-C295AC54107B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16.xml"/><Relationship Id="rId17" Type="http://schemas.openxmlformats.org/officeDocument/2006/relationships/image" Target="../media/image20.png"/><Relationship Id="rId16" Type="http://schemas.openxmlformats.org/officeDocument/2006/relationships/image" Target="../media/image19.jpeg"/><Relationship Id="rId15" Type="http://schemas.openxmlformats.org/officeDocument/2006/relationships/image" Target="../media/image18.jpeg"/><Relationship Id="rId14" Type="http://schemas.openxmlformats.org/officeDocument/2006/relationships/image" Target="../media/image17.png"/><Relationship Id="rId13" Type="http://schemas.openxmlformats.org/officeDocument/2006/relationships/image" Target="../media/image16.jpe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hyperlink" Target="https://eduai.baidu.com/" TargetMode="Externa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2.xml"/><Relationship Id="rId2" Type="http://schemas.openxmlformats.org/officeDocument/2006/relationships/image" Target="../media/image4.png"/><Relationship Id="rId1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1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7.xml"/><Relationship Id="rId2" Type="http://schemas.openxmlformats.org/officeDocument/2006/relationships/image" Target="../media/image4.png"/><Relationship Id="rId1" Type="http://schemas.openxmlformats.org/officeDocument/2006/relationships/tags" Target="../tags/tag2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8.xml"/><Relationship Id="rId1" Type="http://schemas.openxmlformats.org/officeDocument/2006/relationships/image" Target="../media/image6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9.xml"/><Relationship Id="rId1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0.xml"/><Relationship Id="rId1" Type="http://schemas.openxmlformats.org/officeDocument/2006/relationships/image" Target="../media/image62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31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2.xml"/><Relationship Id="rId1" Type="http://schemas.openxmlformats.org/officeDocument/2006/relationships/image" Target="../media/image65.png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34.xml"/><Relationship Id="rId2" Type="http://schemas.openxmlformats.org/officeDocument/2006/relationships/image" Target="../media/image4.png"/><Relationship Id="rId1" Type="http://schemas.openxmlformats.org/officeDocument/2006/relationships/tags" Target="../tags/tag33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5.xml"/><Relationship Id="rId1" Type="http://schemas.openxmlformats.org/officeDocument/2006/relationships/image" Target="../media/image68.png"/></Relationships>
</file>

<file path=ppt/slides/_rels/slide5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6.xml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image" Target="../media/image71.png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image" Target="../media/image7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eduai.baidu.com/" TargetMode="External"/><Relationship Id="rId1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6"/>
          <p:cNvSpPr>
            <a:spLocks noChangeArrowheads="1"/>
          </p:cNvSpPr>
          <p:nvPr/>
        </p:nvSpPr>
        <p:spPr bwMode="auto">
          <a:xfrm>
            <a:off x="8187055" y="4968875"/>
            <a:ext cx="3252470" cy="1025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有声微刊、期刊多媒体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0" cap="none" spc="0" normalizeH="0" baseline="0" noProof="0" smtClean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53030" y="2914650"/>
            <a:ext cx="3254375" cy="1025525"/>
          </a:xfrm>
          <a:prstGeom prst="rect">
            <a:avLst/>
          </a:prstGeom>
          <a:solidFill>
            <a:srgbClr val="FFF3CD"/>
          </a:solidFill>
          <a:ln w="25400" cap="flat" cmpd="sng" algn="ctr">
            <a:noFill/>
            <a:prstDash val="solid"/>
          </a:ln>
          <a:effectLst/>
        </p:spPr>
        <p:txBody>
          <a:bodyPr rIns="216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读秀（中文图书检索）、移动图书馆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1"/>
          <p:cNvSpPr/>
          <p:nvPr/>
        </p:nvSpPr>
        <p:spPr>
          <a:xfrm flipH="1">
            <a:off x="5734050" y="2914650"/>
            <a:ext cx="1319530" cy="102552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rgbClr val="FDC200"/>
          </a:solidFill>
          <a:ln w="19050" cap="flat" cmpd="sng" algn="ctr">
            <a:noFill/>
            <a:prstDash val="solid"/>
          </a:ln>
          <a:effectLst/>
        </p:spPr>
        <p:txBody>
          <a:bodyPr lIns="14400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超星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66130" y="1887855"/>
            <a:ext cx="3252470" cy="1026795"/>
          </a:xfrm>
          <a:prstGeom prst="rect">
            <a:avLst/>
          </a:prstGeom>
          <a:solidFill>
            <a:srgbClr val="F4FBEB"/>
          </a:solidFill>
          <a:ln w="25400" cap="flat" cmpd="sng" algn="ctr">
            <a:noFill/>
            <a:prstDash val="solid"/>
          </a:ln>
          <a:effectLst/>
        </p:spPr>
        <p:txBody>
          <a:bodyPr lIns="21600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论文期刊、学术科研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1"/>
          <p:cNvSpPr/>
          <p:nvPr/>
        </p:nvSpPr>
        <p:spPr>
          <a:xfrm>
            <a:off x="4786630" y="1887855"/>
            <a:ext cx="1318895" cy="102679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rgbClr val="77BA27"/>
          </a:solidFill>
          <a:ln w="19050" cap="flat" cmpd="sng" algn="ctr">
            <a:noFill/>
            <a:prstDash val="solid"/>
          </a:ln>
          <a:effectLst/>
        </p:spPr>
        <p:txBody>
          <a:bodyPr lIns="0" tIns="0" rIns="14400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维普资讯中文期刊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6" name="矩形 34"/>
          <p:cNvSpPr>
            <a:spLocks noChangeArrowheads="1"/>
          </p:cNvSpPr>
          <p:nvPr/>
        </p:nvSpPr>
        <p:spPr bwMode="auto">
          <a:xfrm>
            <a:off x="2653030" y="4968875"/>
            <a:ext cx="3254375" cy="10255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16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前沿的设计学习库</a:t>
            </a:r>
            <a:endParaRPr kumimoji="0" lang="zh-CN" sz="2000" b="0" i="0" u="none" strike="noStrike" kern="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1"/>
          <p:cNvSpPr/>
          <p:nvPr/>
        </p:nvSpPr>
        <p:spPr>
          <a:xfrm flipH="1">
            <a:off x="5734050" y="4968875"/>
            <a:ext cx="1319530" cy="102552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rgbClr val="404040"/>
          </a:solidFill>
          <a:ln w="19050" cap="flat" cmpd="sng" algn="ctr">
            <a:noFill/>
            <a:prstDash val="solid"/>
          </a:ln>
          <a:effectLst/>
        </p:spPr>
        <p:txBody>
          <a:bodyPr lIns="14400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翼狐设计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8" name="矩形 36"/>
          <p:cNvSpPr>
            <a:spLocks noChangeArrowheads="1"/>
          </p:cNvSpPr>
          <p:nvPr/>
        </p:nvSpPr>
        <p:spPr bwMode="auto">
          <a:xfrm>
            <a:off x="5866130" y="3943350"/>
            <a:ext cx="3252470" cy="1025525"/>
          </a:xfrm>
          <a:prstGeom prst="rect">
            <a:avLst/>
          </a:prstGeom>
          <a:solidFill>
            <a:srgbClr val="DEF6F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600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在线题库、各类学科真题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0" cap="none" spc="0" normalizeH="0" baseline="0" noProof="0" smtClean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1"/>
          <p:cNvSpPr/>
          <p:nvPr/>
        </p:nvSpPr>
        <p:spPr>
          <a:xfrm>
            <a:off x="4786630" y="3943350"/>
            <a:ext cx="1318895" cy="102552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rgbClr val="2A9082"/>
          </a:solidFill>
          <a:ln w="19050" cap="flat" cmpd="sng" algn="ctr">
            <a:noFill/>
            <a:prstDash val="solid"/>
          </a:ln>
          <a:effectLst/>
        </p:spPr>
        <p:txBody>
          <a:bodyPr lIns="0" tIns="0" rIns="14400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银符题库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1" name="文本框 1"/>
          <p:cNvSpPr txBox="1"/>
          <p:nvPr/>
        </p:nvSpPr>
        <p:spPr>
          <a:xfrm>
            <a:off x="3991610" y="281305"/>
            <a:ext cx="420878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77BA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数字资源</a:t>
            </a:r>
            <a:r>
              <a:rPr lang="zh-CN" altLang="en-US" sz="4400" b="1" dirty="0">
                <a:solidFill>
                  <a:srgbClr val="2A90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4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纲</a:t>
            </a:r>
            <a:endParaRPr lang="zh-CN" altLang="en-US" sz="44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1"/>
          <p:cNvSpPr/>
          <p:nvPr/>
        </p:nvSpPr>
        <p:spPr>
          <a:xfrm>
            <a:off x="7053580" y="4968875"/>
            <a:ext cx="1318895" cy="102552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0" tIns="0" rIns="144000" bIns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博看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6240" y="1887855"/>
            <a:ext cx="3254375" cy="10255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Ins="216000" anchor="ctr">
            <a:norm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日常文档</a:t>
            </a:r>
            <a:r>
              <a:rPr kumimoji="0" lang="zh-CN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、</a:t>
            </a: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专业学术文献</a:t>
            </a:r>
            <a:endParaRPr kumimoji="0" lang="zh-CN" sz="2000" b="0" i="0" u="none" strike="noStrike" kern="0" cap="none" spc="0" normalizeH="0" baseline="0" noProof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矩形 1"/>
          <p:cNvSpPr/>
          <p:nvPr/>
        </p:nvSpPr>
        <p:spPr>
          <a:xfrm flipH="1">
            <a:off x="3467100" y="1887855"/>
            <a:ext cx="1319530" cy="1025525"/>
          </a:xfrm>
          <a:custGeom>
            <a:avLst/>
            <a:gdLst/>
            <a:ahLst/>
            <a:cxnLst/>
            <a:rect l="l" t="t" r="r" b="b"/>
            <a:pathLst>
              <a:path w="1759256" h="1368152">
                <a:moveTo>
                  <a:pt x="0" y="0"/>
                </a:moveTo>
                <a:lnTo>
                  <a:pt x="1512168" y="0"/>
                </a:lnTo>
                <a:lnTo>
                  <a:pt x="1512168" y="255262"/>
                </a:lnTo>
                <a:lnTo>
                  <a:pt x="1759256" y="409692"/>
                </a:lnTo>
                <a:lnTo>
                  <a:pt x="1512168" y="564122"/>
                </a:lnTo>
                <a:lnTo>
                  <a:pt x="1512168" y="1368152"/>
                </a:lnTo>
                <a:lnTo>
                  <a:pt x="0" y="136815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144000" tIns="0" rIns="0" bIns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百度文库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高校版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701469" y="112896"/>
            <a:ext cx="2483361" cy="474005"/>
            <a:chOff x="177469" y="112896"/>
            <a:chExt cx="2483361" cy="474005"/>
          </a:xfrm>
        </p:grpSpPr>
        <p:sp>
          <p:nvSpPr>
            <p:cNvPr id="2" name="文本框 4"/>
            <p:cNvSpPr txBox="1"/>
            <p:nvPr/>
          </p:nvSpPr>
          <p:spPr>
            <a:xfrm>
              <a:off x="684296" y="134951"/>
              <a:ext cx="1976534" cy="4298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kumimoji="1" lang="zh-CN" altLang="en-US" sz="2000" b="1" dirty="0" smtClean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平台简介</a:t>
              </a:r>
              <a:endParaRPr kumimoji="1" lang="zh-CN" altLang="en-US" sz="2000" b="1" dirty="0" smtClean="0">
                <a:solidFill>
                  <a:srgbClr val="1B2135"/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77469" y="112896"/>
              <a:ext cx="495676" cy="47400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300" b="1" dirty="0" smtClean="0">
                  <a:solidFill>
                    <a:srgbClr val="1B2135"/>
                  </a:solidFill>
                  <a:latin typeface="Calibri" panose="020F0502020204030204"/>
                  <a:ea typeface="宋体" panose="02010600030101010101" pitchFamily="2" charset="-122"/>
                </a:rPr>
                <a:t>1</a:t>
              </a:r>
              <a:endParaRPr kumimoji="1" lang="zh-CN" altLang="en-US" sz="2300" b="1" dirty="0">
                <a:solidFill>
                  <a:srgbClr val="1B2135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067739" y="672881"/>
            <a:ext cx="8205737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图书馆电子资源类型已经极为丰富，而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学术期刊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仍然是价值最高的连续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动态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出版物，中文期刊数据库也成为了图书馆最为常用的电子资源。经过全新改版升级，维普推出了期刊大数据平台</a:t>
            </a: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《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中文期刊服务平台</a:t>
            </a:r>
            <a:r>
              <a:rPr lang="en-US" altLang="zh-CN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》</a:t>
            </a:r>
            <a:r>
              <a:rPr lang="zh-CN" altLang="en-US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，旨在全面提升用户体验。</a:t>
            </a:r>
            <a:endParaRPr lang="zh-CN" altLang="en-US" sz="1600" kern="0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21" y="1959798"/>
            <a:ext cx="7519971" cy="46739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文本框 4"/>
          <p:cNvSpPr txBox="1"/>
          <p:nvPr/>
        </p:nvSpPr>
        <p:spPr>
          <a:xfrm>
            <a:off x="2028120" y="5787102"/>
            <a:ext cx="830275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http://qikan.cqvip.com</a:t>
            </a:r>
            <a:endParaRPr lang="en-US" altLang="zh-CN" sz="3200" dirty="0" smtClean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>
            <a:off x="2191485" y="3123326"/>
            <a:ext cx="3667293" cy="1251403"/>
            <a:chOff x="1433625" y="1662349"/>
            <a:chExt cx="4590658" cy="1566486"/>
          </a:xfrm>
        </p:grpSpPr>
        <p:sp>
          <p:nvSpPr>
            <p:cNvPr id="90" name="矩形 89"/>
            <p:cNvSpPr/>
            <p:nvPr/>
          </p:nvSpPr>
          <p:spPr>
            <a:xfrm rot="5400000">
              <a:off x="3731353" y="892887"/>
              <a:ext cx="1478036" cy="3107823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91" name="组合 116"/>
            <p:cNvGrpSpPr/>
            <p:nvPr/>
          </p:nvGrpSpPr>
          <p:grpSpPr>
            <a:xfrm>
              <a:off x="1433625" y="1662349"/>
              <a:ext cx="1551622" cy="1551846"/>
              <a:chOff x="1303009" y="1641021"/>
              <a:chExt cx="1471451" cy="1471664"/>
            </a:xfrm>
          </p:grpSpPr>
          <p:sp>
            <p:nvSpPr>
              <p:cNvPr id="93" name="圆角矩形 92"/>
              <p:cNvSpPr/>
              <p:nvPr/>
            </p:nvSpPr>
            <p:spPr>
              <a:xfrm>
                <a:off x="1303009" y="1641021"/>
                <a:ext cx="1471451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4" name="圆角矩形 93"/>
              <p:cNvSpPr/>
              <p:nvPr/>
            </p:nvSpPr>
            <p:spPr>
              <a:xfrm>
                <a:off x="1339538" y="1677192"/>
                <a:ext cx="1434922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核心期刊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2" name="矩形 91"/>
            <p:cNvSpPr/>
            <p:nvPr/>
          </p:nvSpPr>
          <p:spPr>
            <a:xfrm>
              <a:off x="3005009" y="1843354"/>
              <a:ext cx="2930724" cy="1385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1973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种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>
                <a:defRPr/>
              </a:pPr>
              <a:r>
                <a:rPr lang="zh-CN" altLang="en-US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北大核心</a:t>
              </a:r>
              <a:r>
                <a:rPr lang="en-US" altLang="zh-CN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r>
                <a:rPr lang="zh-CN" altLang="en-US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版</a:t>
              </a:r>
              <a:endParaRPr lang="en-US" altLang="zh-CN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191485" y="5157417"/>
            <a:ext cx="3667292" cy="1239708"/>
            <a:chOff x="1433625" y="1662349"/>
            <a:chExt cx="4590657" cy="1551846"/>
          </a:xfrm>
        </p:grpSpPr>
        <p:sp>
          <p:nvSpPr>
            <p:cNvPr id="96" name="矩形 95"/>
            <p:cNvSpPr/>
            <p:nvPr/>
          </p:nvSpPr>
          <p:spPr>
            <a:xfrm rot="5400000">
              <a:off x="3731353" y="892886"/>
              <a:ext cx="1478036" cy="3107822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97" name="组合 123"/>
            <p:cNvGrpSpPr/>
            <p:nvPr/>
          </p:nvGrpSpPr>
          <p:grpSpPr>
            <a:xfrm>
              <a:off x="1433625" y="1662349"/>
              <a:ext cx="1551622" cy="1551846"/>
              <a:chOff x="1303009" y="1641021"/>
              <a:chExt cx="1471451" cy="1471664"/>
            </a:xfrm>
          </p:grpSpPr>
          <p:sp>
            <p:nvSpPr>
              <p:cNvPr id="99" name="圆角矩形 98"/>
              <p:cNvSpPr/>
              <p:nvPr/>
            </p:nvSpPr>
            <p:spPr>
              <a:xfrm>
                <a:off x="1303009" y="1641021"/>
                <a:ext cx="1471451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0" name="圆角矩形 99"/>
              <p:cNvSpPr/>
              <p:nvPr/>
            </p:nvSpPr>
            <p:spPr>
              <a:xfrm>
                <a:off x="1339538" y="1677192"/>
                <a:ext cx="1434922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文献总量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98" name="矩形 97"/>
            <p:cNvSpPr/>
            <p:nvPr/>
          </p:nvSpPr>
          <p:spPr>
            <a:xfrm>
              <a:off x="3323842" y="2091417"/>
              <a:ext cx="2395792" cy="692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000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7100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余万篇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457938" y="1105341"/>
            <a:ext cx="3667292" cy="1239708"/>
            <a:chOff x="1433625" y="1662349"/>
            <a:chExt cx="4590657" cy="1551846"/>
          </a:xfrm>
        </p:grpSpPr>
        <p:sp>
          <p:nvSpPr>
            <p:cNvPr id="102" name="矩形 101"/>
            <p:cNvSpPr/>
            <p:nvPr/>
          </p:nvSpPr>
          <p:spPr>
            <a:xfrm rot="5400000">
              <a:off x="3731353" y="892887"/>
              <a:ext cx="1478036" cy="3107822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3" name="组合 130"/>
            <p:cNvGrpSpPr/>
            <p:nvPr/>
          </p:nvGrpSpPr>
          <p:grpSpPr>
            <a:xfrm>
              <a:off x="1433625" y="1662349"/>
              <a:ext cx="1551622" cy="1551846"/>
              <a:chOff x="1303009" y="1641021"/>
              <a:chExt cx="1471451" cy="1471664"/>
            </a:xfrm>
          </p:grpSpPr>
          <p:sp>
            <p:nvSpPr>
              <p:cNvPr id="105" name="圆角矩形 104"/>
              <p:cNvSpPr/>
              <p:nvPr/>
            </p:nvSpPr>
            <p:spPr>
              <a:xfrm>
                <a:off x="1303009" y="1641021"/>
                <a:ext cx="1471451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1339538" y="1677192"/>
                <a:ext cx="1434922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回溯年限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04" name="矩形 103"/>
            <p:cNvSpPr/>
            <p:nvPr/>
          </p:nvSpPr>
          <p:spPr>
            <a:xfrm>
              <a:off x="2993702" y="1926683"/>
              <a:ext cx="2957548" cy="999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1989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部分期刊回溯至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1955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457938" y="3129768"/>
            <a:ext cx="3667292" cy="1239708"/>
            <a:chOff x="1433625" y="1662349"/>
            <a:chExt cx="4590657" cy="1551846"/>
          </a:xfrm>
        </p:grpSpPr>
        <p:sp>
          <p:nvSpPr>
            <p:cNvPr id="108" name="矩形 107"/>
            <p:cNvSpPr/>
            <p:nvPr/>
          </p:nvSpPr>
          <p:spPr>
            <a:xfrm rot="5400000">
              <a:off x="3731353" y="892887"/>
              <a:ext cx="1478036" cy="3107822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9" name="组合 153"/>
            <p:cNvGrpSpPr/>
            <p:nvPr/>
          </p:nvGrpSpPr>
          <p:grpSpPr>
            <a:xfrm>
              <a:off x="1433625" y="1662349"/>
              <a:ext cx="1551622" cy="1551846"/>
              <a:chOff x="1303009" y="1641021"/>
              <a:chExt cx="1471451" cy="1471664"/>
            </a:xfrm>
          </p:grpSpPr>
          <p:sp>
            <p:nvSpPr>
              <p:cNvPr id="111" name="圆角矩形 110"/>
              <p:cNvSpPr/>
              <p:nvPr/>
            </p:nvSpPr>
            <p:spPr>
              <a:xfrm>
                <a:off x="1303009" y="1641021"/>
                <a:ext cx="1471451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>
                <a:off x="1339538" y="1677192"/>
                <a:ext cx="1434922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更新周期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10" name="矩形 109"/>
            <p:cNvSpPr/>
            <p:nvPr/>
          </p:nvSpPr>
          <p:spPr>
            <a:xfrm>
              <a:off x="2991596" y="1918042"/>
              <a:ext cx="2957548" cy="1038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中心网站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每日更新</a:t>
              </a:r>
              <a:endPara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457938" y="5154195"/>
            <a:ext cx="3667292" cy="1239708"/>
            <a:chOff x="1433625" y="1662349"/>
            <a:chExt cx="4590657" cy="1551846"/>
          </a:xfrm>
        </p:grpSpPr>
        <p:sp>
          <p:nvSpPr>
            <p:cNvPr id="114" name="矩形 113"/>
            <p:cNvSpPr/>
            <p:nvPr/>
          </p:nvSpPr>
          <p:spPr>
            <a:xfrm rot="5400000">
              <a:off x="3731353" y="892887"/>
              <a:ext cx="1478036" cy="3107822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5" name="组合 159"/>
            <p:cNvGrpSpPr/>
            <p:nvPr/>
          </p:nvGrpSpPr>
          <p:grpSpPr>
            <a:xfrm>
              <a:off x="1433625" y="1662349"/>
              <a:ext cx="1551622" cy="1551846"/>
              <a:chOff x="1303009" y="1641021"/>
              <a:chExt cx="1471451" cy="1471664"/>
            </a:xfrm>
          </p:grpSpPr>
          <p:sp>
            <p:nvSpPr>
              <p:cNvPr id="117" name="圆角矩形 116"/>
              <p:cNvSpPr/>
              <p:nvPr/>
            </p:nvSpPr>
            <p:spPr>
              <a:xfrm>
                <a:off x="1303009" y="1641021"/>
                <a:ext cx="1471451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>
                <a:off x="1339538" y="1677192"/>
                <a:ext cx="1434922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版权保护</a:t>
                </a:r>
                <a:endPara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16" name="矩形 115"/>
            <p:cNvSpPr/>
            <p:nvPr/>
          </p:nvSpPr>
          <p:spPr>
            <a:xfrm>
              <a:off x="2993702" y="1958217"/>
              <a:ext cx="2957548" cy="1038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 严格遵守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著作权法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与期刊社签署收录协议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支付版权使用费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91485" y="1102120"/>
            <a:ext cx="3667292" cy="1239708"/>
            <a:chOff x="676855" y="1541965"/>
            <a:chExt cx="3667292" cy="1239708"/>
          </a:xfrm>
        </p:grpSpPr>
        <p:grpSp>
          <p:nvGrpSpPr>
            <p:cNvPr id="83" name="组合 82"/>
            <p:cNvGrpSpPr/>
            <p:nvPr/>
          </p:nvGrpSpPr>
          <p:grpSpPr>
            <a:xfrm>
              <a:off x="676855" y="1541965"/>
              <a:ext cx="3667292" cy="1239708"/>
              <a:chOff x="1433625" y="1662349"/>
              <a:chExt cx="4590657" cy="1551846"/>
            </a:xfrm>
          </p:grpSpPr>
          <p:sp>
            <p:nvSpPr>
              <p:cNvPr id="84" name="矩形 83"/>
              <p:cNvSpPr/>
              <p:nvPr/>
            </p:nvSpPr>
            <p:spPr>
              <a:xfrm rot="5400000">
                <a:off x="3731353" y="892887"/>
                <a:ext cx="1478036" cy="3107822"/>
              </a:xfrm>
              <a:prstGeom prst="rect">
                <a:avLst/>
              </a:prstGeom>
              <a:solidFill>
                <a:srgbClr val="02AFF3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5" name="组合 68"/>
              <p:cNvGrpSpPr/>
              <p:nvPr/>
            </p:nvGrpSpPr>
            <p:grpSpPr>
              <a:xfrm>
                <a:off x="1433625" y="1662349"/>
                <a:ext cx="1551622" cy="1551846"/>
                <a:chOff x="1303009" y="1641021"/>
                <a:chExt cx="1471451" cy="1471664"/>
              </a:xfrm>
            </p:grpSpPr>
            <p:sp>
              <p:nvSpPr>
                <p:cNvPr id="87" name="圆角矩形 86"/>
                <p:cNvSpPr/>
                <p:nvPr/>
              </p:nvSpPr>
              <p:spPr>
                <a:xfrm>
                  <a:off x="1303009" y="1641021"/>
                  <a:ext cx="1471451" cy="1471451"/>
                </a:xfrm>
                <a:prstGeom prst="roundRect">
                  <a:avLst>
                    <a:gd name="adj" fmla="val 9690"/>
                  </a:avLst>
                </a:prstGeom>
                <a:gradFill flip="none" rotWithShape="1">
                  <a:gsLst>
                    <a:gs pos="0">
                      <a:srgbClr val="0D0D0D">
                        <a:lumMod val="0"/>
                        <a:lumOff val="100000"/>
                      </a:srgbClr>
                    </a:gs>
                    <a:gs pos="35000">
                      <a:srgbClr val="0D0D0D">
                        <a:lumMod val="0"/>
                        <a:lumOff val="100000"/>
                      </a:srgbClr>
                    </a:gs>
                    <a:gs pos="100000">
                      <a:sysClr val="window" lastClr="FFFFFF">
                        <a:lumMod val="65000"/>
                      </a:sysClr>
                    </a:gs>
                    <a:gs pos="7400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68300" dist="139700" dir="7980000" sx="108000" sy="108000" algn="t" rotWithShape="0">
                    <a:prstClr val="black">
                      <a:alpha val="2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>
                  <a:off x="1339538" y="1677192"/>
                  <a:ext cx="1434922" cy="1435493"/>
                </a:xfrm>
                <a:prstGeom prst="roundRect">
                  <a:avLst>
                    <a:gd name="adj" fmla="val 9690"/>
                  </a:avLst>
                </a:prstGeom>
                <a:gradFill flip="none" rotWithShape="1">
                  <a:gsLst>
                    <a:gs pos="0">
                      <a:srgbClr val="0D0D0D">
                        <a:lumMod val="0"/>
                        <a:lumOff val="100000"/>
                      </a:srgbClr>
                    </a:gs>
                    <a:gs pos="35000">
                      <a:srgbClr val="FFFFFF"/>
                    </a:gs>
                    <a:gs pos="79000">
                      <a:sysClr val="window" lastClr="FFFFFF">
                        <a:lumMod val="85000"/>
                      </a:sysClr>
                    </a:gs>
                    <a:gs pos="63000">
                      <a:srgbClr val="E9E9E9"/>
                    </a:gs>
                    <a:gs pos="95000">
                      <a:sysClr val="window" lastClr="FFFFFF">
                        <a:lumMod val="75000"/>
                      </a:sys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3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2F2F2">
                          <a:lumMod val="25000"/>
                        </a:srgbClr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rPr>
                    <a:t>期刊总量</a:t>
                  </a:r>
                  <a:endParaRPr kumimoji="0" lang="zh-CN" altLang="en-US" sz="3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  <p:sp>
          <p:nvSpPr>
            <p:cNvPr id="40" name="矩形 39"/>
            <p:cNvSpPr/>
            <p:nvPr/>
          </p:nvSpPr>
          <p:spPr>
            <a:xfrm>
              <a:off x="2024153" y="1737741"/>
              <a:ext cx="2157274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15100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余种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其中现刊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9400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余种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701469" y="112896"/>
            <a:ext cx="2483361" cy="474005"/>
            <a:chOff x="177469" y="112896"/>
            <a:chExt cx="2483361" cy="474005"/>
          </a:xfrm>
        </p:grpSpPr>
        <p:sp>
          <p:nvSpPr>
            <p:cNvPr id="42" name="文本框 4"/>
            <p:cNvSpPr txBox="1"/>
            <p:nvPr/>
          </p:nvSpPr>
          <p:spPr>
            <a:xfrm>
              <a:off x="684296" y="134951"/>
              <a:ext cx="1976534" cy="4298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kumimoji="1" lang="zh-CN" altLang="en-US" sz="2000" b="1" dirty="0" smtClean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平台</a:t>
              </a:r>
              <a:r>
                <a:rPr kumimoji="1" lang="zh-CN" altLang="en-US" sz="2000" b="1" dirty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参数</a:t>
              </a:r>
              <a:endParaRPr kumimoji="1" lang="zh-CN" altLang="en-US" sz="2000" b="1" dirty="0" smtClean="0">
                <a:solidFill>
                  <a:srgbClr val="1B2135"/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77469" y="112896"/>
              <a:ext cx="495676" cy="47400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300" b="1" dirty="0" smtClean="0">
                  <a:solidFill>
                    <a:srgbClr val="1B2135"/>
                  </a:solidFill>
                  <a:latin typeface="Calibri" panose="020F0502020204030204"/>
                  <a:ea typeface="宋体" panose="02010600030101010101" pitchFamily="2" charset="-122"/>
                </a:rPr>
                <a:t>2</a:t>
              </a:r>
              <a:endParaRPr kumimoji="1" lang="zh-CN" altLang="en-US" sz="2300" b="1" dirty="0">
                <a:solidFill>
                  <a:srgbClr val="1B2135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14"/>
          <p:cNvGrpSpPr/>
          <p:nvPr/>
        </p:nvGrpSpPr>
        <p:grpSpPr>
          <a:xfrm>
            <a:off x="2014816" y="810302"/>
            <a:ext cx="8186774" cy="1024204"/>
            <a:chOff x="1433625" y="1662349"/>
            <a:chExt cx="10889845" cy="1551846"/>
          </a:xfrm>
        </p:grpSpPr>
        <p:sp>
          <p:nvSpPr>
            <p:cNvPr id="65" name="矩形 64"/>
            <p:cNvSpPr/>
            <p:nvPr/>
          </p:nvSpPr>
          <p:spPr>
            <a:xfrm rot="5400000">
              <a:off x="6773817" y="-2347566"/>
              <a:ext cx="1478036" cy="9621269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6" name="组合 68"/>
            <p:cNvGrpSpPr/>
            <p:nvPr/>
          </p:nvGrpSpPr>
          <p:grpSpPr>
            <a:xfrm>
              <a:off x="1433625" y="1662349"/>
              <a:ext cx="1391070" cy="1551846"/>
              <a:chOff x="1303009" y="1641021"/>
              <a:chExt cx="1319195" cy="1471664"/>
            </a:xfrm>
          </p:grpSpPr>
          <p:sp>
            <p:nvSpPr>
              <p:cNvPr id="68" name="圆角矩形 67"/>
              <p:cNvSpPr/>
              <p:nvPr/>
            </p:nvSpPr>
            <p:spPr>
              <a:xfrm>
                <a:off x="1303009" y="1641021"/>
                <a:ext cx="1319195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9" name="圆角矩形 68"/>
              <p:cNvSpPr/>
              <p:nvPr/>
            </p:nvSpPr>
            <p:spPr>
              <a:xfrm>
                <a:off x="1339538" y="1677192"/>
                <a:ext cx="1282665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学科分类</a:t>
                </a:r>
                <a:endParaRPr kumimoji="0" lang="zh-CN" altLang="en-US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3323841" y="1843080"/>
              <a:ext cx="8499693" cy="1303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医药卫生、农业科学、机械工程、自动化与计算机技术、化学工程、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经济管理、政治法律、哲学宗教、文学艺术等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35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个学科大类，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457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个学科小类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14"/>
          <p:cNvGrpSpPr/>
          <p:nvPr/>
        </p:nvGrpSpPr>
        <p:grpSpPr>
          <a:xfrm>
            <a:off x="2014816" y="2267195"/>
            <a:ext cx="8186774" cy="1024204"/>
            <a:chOff x="1433625" y="1662349"/>
            <a:chExt cx="10889845" cy="1551846"/>
          </a:xfrm>
        </p:grpSpPr>
        <p:sp>
          <p:nvSpPr>
            <p:cNvPr id="71" name="矩形 70"/>
            <p:cNvSpPr/>
            <p:nvPr/>
          </p:nvSpPr>
          <p:spPr>
            <a:xfrm rot="5400000">
              <a:off x="6773817" y="-2347566"/>
              <a:ext cx="1478036" cy="9621269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2" name="组合 68"/>
            <p:cNvGrpSpPr/>
            <p:nvPr/>
          </p:nvGrpSpPr>
          <p:grpSpPr>
            <a:xfrm>
              <a:off x="1433625" y="1662349"/>
              <a:ext cx="1391070" cy="1551846"/>
              <a:chOff x="1303009" y="1641021"/>
              <a:chExt cx="1319195" cy="1471664"/>
            </a:xfrm>
          </p:grpSpPr>
          <p:sp>
            <p:nvSpPr>
              <p:cNvPr id="74" name="圆角矩形 73"/>
              <p:cNvSpPr/>
              <p:nvPr/>
            </p:nvSpPr>
            <p:spPr>
              <a:xfrm>
                <a:off x="1303009" y="1641021"/>
                <a:ext cx="1319195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5" name="圆角矩形 74"/>
              <p:cNvSpPr/>
              <p:nvPr/>
            </p:nvSpPr>
            <p:spPr>
              <a:xfrm>
                <a:off x="1339538" y="1677192"/>
                <a:ext cx="1282665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检索方式</a:t>
                </a:r>
                <a:endParaRPr kumimoji="0" lang="zh-CN" altLang="en-US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3323841" y="1843080"/>
              <a:ext cx="8499693" cy="1303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lang="zh-CN" altLang="en-US" sz="15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基本检索、高级检索、检索式</a:t>
              </a:r>
              <a:r>
                <a:rPr lang="zh-CN" altLang="en-US" sz="1500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检索、</a:t>
              </a:r>
              <a:r>
                <a:rPr lang="zh-CN" altLang="en-US" sz="15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期刊检索、作者检索、机构检索、主题检索、基金</a:t>
              </a:r>
              <a:r>
                <a:rPr lang="zh-CN" altLang="en-US" sz="1500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</a:t>
              </a:r>
              <a:endParaRPr lang="en-US" altLang="zh-CN" sz="15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914400">
                <a:defRPr/>
              </a:pPr>
              <a:r>
                <a:rPr lang="en-US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2000" kern="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大检索方式</a:t>
              </a:r>
              <a:endPara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14"/>
          <p:cNvGrpSpPr/>
          <p:nvPr/>
        </p:nvGrpSpPr>
        <p:grpSpPr>
          <a:xfrm>
            <a:off x="2043774" y="3724088"/>
            <a:ext cx="8186774" cy="1024204"/>
            <a:chOff x="1433625" y="1662349"/>
            <a:chExt cx="10889845" cy="1551846"/>
          </a:xfrm>
        </p:grpSpPr>
        <p:sp>
          <p:nvSpPr>
            <p:cNvPr id="77" name="矩形 76"/>
            <p:cNvSpPr/>
            <p:nvPr/>
          </p:nvSpPr>
          <p:spPr>
            <a:xfrm rot="5400000">
              <a:off x="6773817" y="-2347566"/>
              <a:ext cx="1478036" cy="9621269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8" name="组合 68"/>
            <p:cNvGrpSpPr/>
            <p:nvPr/>
          </p:nvGrpSpPr>
          <p:grpSpPr>
            <a:xfrm>
              <a:off x="1433625" y="1662349"/>
              <a:ext cx="1391070" cy="1551846"/>
              <a:chOff x="1303009" y="1641021"/>
              <a:chExt cx="1319195" cy="1471664"/>
            </a:xfrm>
          </p:grpSpPr>
          <p:sp>
            <p:nvSpPr>
              <p:cNvPr id="80" name="圆角矩形 79"/>
              <p:cNvSpPr/>
              <p:nvPr/>
            </p:nvSpPr>
            <p:spPr>
              <a:xfrm>
                <a:off x="1303009" y="1641021"/>
                <a:ext cx="1319195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1" name="圆角矩形 80"/>
              <p:cNvSpPr/>
              <p:nvPr/>
            </p:nvSpPr>
            <p:spPr>
              <a:xfrm>
                <a:off x="1339538" y="1677192"/>
                <a:ext cx="1282665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著录标准</a:t>
                </a:r>
                <a:endParaRPr kumimoji="0" lang="zh-CN" altLang="en-US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2853263" y="1846053"/>
              <a:ext cx="9327368" cy="1303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中国图书馆分类法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《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检索期刊条目著录规则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《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文献主题标引规则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文后参考文献著录规则</a:t>
              </a:r>
              <a:r>
                <a:rPr kumimoji="0" lang="en-US" altLang="zh-CN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》 (GB/T 7714-2005) </a:t>
              </a: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严格人工质检，著录错误率≤</a:t>
              </a: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0.0003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14"/>
          <p:cNvGrpSpPr/>
          <p:nvPr/>
        </p:nvGrpSpPr>
        <p:grpSpPr>
          <a:xfrm>
            <a:off x="2014816" y="5180980"/>
            <a:ext cx="8186774" cy="1024204"/>
            <a:chOff x="1433625" y="1662349"/>
            <a:chExt cx="10889845" cy="1551846"/>
          </a:xfrm>
        </p:grpSpPr>
        <p:sp>
          <p:nvSpPr>
            <p:cNvPr id="83" name="矩形 82"/>
            <p:cNvSpPr/>
            <p:nvPr/>
          </p:nvSpPr>
          <p:spPr>
            <a:xfrm rot="5400000">
              <a:off x="6773817" y="-2347566"/>
              <a:ext cx="1478036" cy="9621269"/>
            </a:xfrm>
            <a:prstGeom prst="rect">
              <a:avLst/>
            </a:prstGeom>
            <a:solidFill>
              <a:srgbClr val="02AFF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85" name="组合 68"/>
            <p:cNvGrpSpPr/>
            <p:nvPr/>
          </p:nvGrpSpPr>
          <p:grpSpPr>
            <a:xfrm>
              <a:off x="1433625" y="1662349"/>
              <a:ext cx="1391070" cy="1551846"/>
              <a:chOff x="1303009" y="1641021"/>
              <a:chExt cx="1319195" cy="1471664"/>
            </a:xfrm>
          </p:grpSpPr>
          <p:sp>
            <p:nvSpPr>
              <p:cNvPr id="91" name="圆角矩形 90"/>
              <p:cNvSpPr/>
              <p:nvPr/>
            </p:nvSpPr>
            <p:spPr>
              <a:xfrm>
                <a:off x="1303009" y="1641021"/>
                <a:ext cx="1319195" cy="1471451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0D0D0D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65000"/>
                    </a:sysClr>
                  </a:gs>
                  <a:gs pos="74000">
                    <a:sysClr val="window" lastClr="FFFFFF">
                      <a:lumMod val="75000"/>
                    </a:sys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68300" dist="139700" dir="7980000" sx="108000" sy="108000" algn="t" rotWithShape="0">
                  <a:prstClr val="black">
                    <a:alpha val="2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1339538" y="1677192"/>
                <a:ext cx="1282665" cy="1435493"/>
              </a:xfrm>
              <a:prstGeom prst="roundRect">
                <a:avLst>
                  <a:gd name="adj" fmla="val 9690"/>
                </a:avLst>
              </a:prstGeom>
              <a:gradFill flip="none" rotWithShape="1">
                <a:gsLst>
                  <a:gs pos="0">
                    <a:srgbClr val="0D0D0D">
                      <a:lumMod val="0"/>
                      <a:lumOff val="100000"/>
                    </a:srgbClr>
                  </a:gs>
                  <a:gs pos="35000">
                    <a:srgbClr val="FFFFFF"/>
                  </a:gs>
                  <a:gs pos="79000">
                    <a:sysClr val="window" lastClr="FFFFFF">
                      <a:lumMod val="85000"/>
                    </a:sysClr>
                  </a:gs>
                  <a:gs pos="63000">
                    <a:srgbClr val="E9E9E9"/>
                  </a:gs>
                  <a:gs pos="95000">
                    <a:sysClr val="window" lastClr="FFFFFF">
                      <a:lumMod val="75000"/>
                    </a:sys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2F2F2">
                        <a:lumMod val="25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技术标准</a:t>
                </a:r>
                <a:endParaRPr kumimoji="0" lang="zh-CN" altLang="en-US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F2F2F2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89" name="矩形 88"/>
            <p:cNvSpPr/>
            <p:nvPr/>
          </p:nvSpPr>
          <p:spPr>
            <a:xfrm>
              <a:off x="2853264" y="1894863"/>
              <a:ext cx="9327369" cy="1117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采用百度、淘宝等大型企业共同采用的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Hadoop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架构体系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高可靠性、高扩展性、高效性、高容错性，支持云服务架构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同时支持 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Openurl 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国际标准协议，可为客户单位提供异构数据库的开放链接增值服务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701469" y="112896"/>
            <a:ext cx="2483361" cy="474005"/>
            <a:chOff x="177469" y="112896"/>
            <a:chExt cx="2483361" cy="474005"/>
          </a:xfrm>
        </p:grpSpPr>
        <p:sp>
          <p:nvSpPr>
            <p:cNvPr id="29" name="文本框 4"/>
            <p:cNvSpPr txBox="1"/>
            <p:nvPr/>
          </p:nvSpPr>
          <p:spPr>
            <a:xfrm>
              <a:off x="684296" y="134951"/>
              <a:ext cx="1976534" cy="4298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kumimoji="1" lang="zh-CN" altLang="en-US" sz="2000" b="1" dirty="0" smtClean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平台</a:t>
              </a:r>
              <a:r>
                <a:rPr kumimoji="1" lang="zh-CN" altLang="en-US" sz="2000" b="1" dirty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参数</a:t>
              </a:r>
              <a:endParaRPr kumimoji="1" lang="zh-CN" altLang="en-US" sz="2000" b="1" dirty="0" smtClean="0">
                <a:solidFill>
                  <a:srgbClr val="1B2135"/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77469" y="112896"/>
              <a:ext cx="495676" cy="47400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300" b="1" dirty="0" smtClean="0">
                  <a:solidFill>
                    <a:srgbClr val="1B2135"/>
                  </a:solidFill>
                  <a:latin typeface="Calibri" panose="020F0502020204030204"/>
                  <a:ea typeface="宋体" panose="02010600030101010101" pitchFamily="2" charset="-122"/>
                </a:rPr>
                <a:t>2</a:t>
              </a:r>
              <a:endParaRPr kumimoji="1" lang="zh-CN" altLang="en-US" sz="2300" b="1" dirty="0">
                <a:solidFill>
                  <a:srgbClr val="1B2135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2946" y="2124137"/>
            <a:ext cx="7095210" cy="43641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矩形 38"/>
          <p:cNvSpPr/>
          <p:nvPr/>
        </p:nvSpPr>
        <p:spPr>
          <a:xfrm>
            <a:off x="1887855" y="673100"/>
            <a:ext cx="7999095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基本检索</a:t>
            </a:r>
            <a:endParaRPr lang="zh-CN" altLang="en-US" b="1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在平台首页的检索框直接输入检索条件进行检索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，该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检索条件可以是任意字段、题名或关键词、题名、刊名、关键词、作者名、机构名、基金名等字段信息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01469" y="112896"/>
            <a:ext cx="3014987" cy="474005"/>
            <a:chOff x="177469" y="112896"/>
            <a:chExt cx="3014987" cy="474005"/>
          </a:xfrm>
        </p:grpSpPr>
        <p:sp>
          <p:nvSpPr>
            <p:cNvPr id="10" name="文本框 4"/>
            <p:cNvSpPr txBox="1"/>
            <p:nvPr/>
          </p:nvSpPr>
          <p:spPr>
            <a:xfrm>
              <a:off x="684296" y="134951"/>
              <a:ext cx="2508160" cy="4298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kumimoji="1" lang="zh-CN" altLang="en-US" sz="2000" b="1" dirty="0" smtClean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功能一：文献检索</a:t>
              </a:r>
              <a:endParaRPr kumimoji="1" lang="zh-CN" altLang="en-US" sz="2000" b="1" dirty="0" smtClean="0">
                <a:solidFill>
                  <a:srgbClr val="1B2135"/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7469" y="112896"/>
              <a:ext cx="495676" cy="47400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300" b="1" dirty="0" smtClean="0">
                  <a:solidFill>
                    <a:srgbClr val="1B2135"/>
                  </a:solidFill>
                  <a:latin typeface="Calibri" panose="020F0502020204030204"/>
                  <a:ea typeface="宋体" panose="02010600030101010101" pitchFamily="2" charset="-122"/>
                </a:rPr>
                <a:t>3</a:t>
              </a:r>
              <a:endParaRPr kumimoji="1" lang="zh-CN" altLang="en-US" sz="2300" b="1" dirty="0">
                <a:solidFill>
                  <a:srgbClr val="1B2135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60052" y="3390147"/>
            <a:ext cx="1451391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检索字段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34449" y="3907186"/>
            <a:ext cx="1117967" cy="2006801"/>
          </a:xfrm>
          <a:prstGeom prst="rect">
            <a:avLst/>
          </a:prstGeom>
          <a:noFill/>
          <a:ln w="57150" cap="flat" cmpd="sng" algn="ctr">
            <a:solidFill>
              <a:srgbClr val="00B0F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985645" y="673100"/>
            <a:ext cx="7974965" cy="161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高级</a:t>
            </a:r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检索</a:t>
            </a:r>
            <a:endParaRPr lang="zh-CN" altLang="en-US" b="1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“基本检索”简单便捷，适合初学者或者检索诉求比较简单的情况下使用。而“高级检索”是一种更加专业高效的检索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，能通过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各种条件的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限定快捷定位所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有一定使用基础的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读者体验更佳。</a:t>
            </a: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01469" y="112896"/>
            <a:ext cx="3014987" cy="474005"/>
            <a:chOff x="177469" y="112896"/>
            <a:chExt cx="3014987" cy="474005"/>
          </a:xfrm>
        </p:grpSpPr>
        <p:sp>
          <p:nvSpPr>
            <p:cNvPr id="10" name="文本框 4"/>
            <p:cNvSpPr txBox="1"/>
            <p:nvPr/>
          </p:nvSpPr>
          <p:spPr>
            <a:xfrm>
              <a:off x="684296" y="134951"/>
              <a:ext cx="2508160" cy="4298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kumimoji="1" lang="zh-CN" altLang="en-US" sz="2000" b="1" dirty="0" smtClean="0">
                  <a:solidFill>
                    <a:srgbClr val="1B213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功能一：文献检索</a:t>
              </a:r>
              <a:endParaRPr kumimoji="1" lang="zh-CN" altLang="en-US" sz="2000" b="1" dirty="0" smtClean="0">
                <a:solidFill>
                  <a:srgbClr val="1B2135"/>
                </a:solidFill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7469" y="112896"/>
              <a:ext cx="495676" cy="47400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300" b="1" dirty="0" smtClean="0">
                  <a:solidFill>
                    <a:srgbClr val="1B2135"/>
                  </a:solidFill>
                  <a:latin typeface="Calibri" panose="020F0502020204030204"/>
                  <a:ea typeface="宋体" panose="02010600030101010101" pitchFamily="2" charset="-122"/>
                </a:rPr>
                <a:t>3</a:t>
              </a:r>
              <a:endParaRPr kumimoji="1" lang="zh-CN" altLang="en-US" sz="2300" b="1" dirty="0">
                <a:solidFill>
                  <a:srgbClr val="1B2135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35" y="2326297"/>
            <a:ext cx="6523445" cy="1224000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" b="2414"/>
          <a:stretch>
            <a:fillRect/>
          </a:stretch>
        </p:blipFill>
        <p:spPr bwMode="auto">
          <a:xfrm>
            <a:off x="2912110" y="3670300"/>
            <a:ext cx="6067156" cy="3024000"/>
          </a:xfrm>
          <a:prstGeom prst="rect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3" name="矩形 12"/>
          <p:cNvSpPr/>
          <p:nvPr/>
        </p:nvSpPr>
        <p:spPr>
          <a:xfrm>
            <a:off x="8390977" y="2725420"/>
            <a:ext cx="642279" cy="529120"/>
          </a:xfrm>
          <a:prstGeom prst="rect">
            <a:avLst/>
          </a:prstGeom>
          <a:noFill/>
          <a:ln w="57150" cap="flat" cmpd="sng" algn="ctr">
            <a:solidFill>
              <a:srgbClr val="00B0F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矩形 8"/>
          <p:cNvSpPr/>
          <p:nvPr>
            <p:custDataLst>
              <p:tags r:id="rId1"/>
            </p:custDataLst>
          </p:nvPr>
        </p:nvSpPr>
        <p:spPr>
          <a:xfrm>
            <a:off x="3992881" y="2878144"/>
            <a:ext cx="7294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超星资源在教学与科研中的应用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" y="231140"/>
            <a:ext cx="1675765" cy="6705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95" y="4733290"/>
            <a:ext cx="2155825" cy="1924685"/>
          </a:xfrm>
          <a:prstGeom prst="rect">
            <a:avLst/>
          </a:prstGeom>
        </p:spPr>
      </p:pic>
      <p:grpSp>
        <p:nvGrpSpPr>
          <p:cNvPr id="78" name="组合 77"/>
          <p:cNvGrpSpPr/>
          <p:nvPr/>
        </p:nvGrpSpPr>
        <p:grpSpPr>
          <a:xfrm>
            <a:off x="1937385" y="2508250"/>
            <a:ext cx="1688465" cy="1447165"/>
            <a:chOff x="2030922" y="2327368"/>
            <a:chExt cx="1528342" cy="1317536"/>
          </a:xfrm>
        </p:grpSpPr>
        <p:sp>
          <p:nvSpPr>
            <p:cNvPr id="79" name="六边形 78"/>
            <p:cNvSpPr/>
            <p:nvPr/>
          </p:nvSpPr>
          <p:spPr>
            <a:xfrm>
              <a:off x="2030922" y="232736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6" name="六边形 15"/>
            <p:cNvSpPr/>
            <p:nvPr/>
          </p:nvSpPr>
          <p:spPr>
            <a:xfrm>
              <a:off x="2298341" y="2557901"/>
              <a:ext cx="993503" cy="856467"/>
            </a:xfrm>
            <a:prstGeom prst="hexagon">
              <a:avLst/>
            </a:prstGeom>
            <a:solidFill>
              <a:srgbClr val="B92826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48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4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梯形 16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3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5" name="梯形 84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2000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16275" y="2656840"/>
            <a:ext cx="479044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什么是读秀？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5" y="4871085"/>
            <a:ext cx="2155825" cy="1924685"/>
          </a:xfrm>
          <a:prstGeom prst="rect">
            <a:avLst/>
          </a:prstGeom>
        </p:spPr>
      </p:pic>
      <p:sp>
        <p:nvSpPr>
          <p:cNvPr id="4" name="円/楕円 6"/>
          <p:cNvSpPr/>
          <p:nvPr/>
        </p:nvSpPr>
        <p:spPr>
          <a:xfrm>
            <a:off x="2001520" y="2684780"/>
            <a:ext cx="959485" cy="959485"/>
          </a:xfrm>
          <a:prstGeom prst="ellipse">
            <a:avLst/>
          </a:prstGeom>
          <a:solidFill>
            <a:srgbClr val="5E64A6"/>
          </a:solidFill>
          <a:ln w="98425" cmpd="sng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</a:rPr>
              <a:t>1</a:t>
            </a:r>
            <a:endParaRPr kumimoji="1" lang="en-US" altLang="ja-JP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5"/>
          <p:cNvSpPr/>
          <p:nvPr/>
        </p:nvSpPr>
        <p:spPr bwMode="auto">
          <a:xfrm>
            <a:off x="5223511" y="2490789"/>
            <a:ext cx="1744663" cy="314325"/>
          </a:xfrm>
          <a:custGeom>
            <a:avLst/>
            <a:gdLst>
              <a:gd name="T0" fmla="*/ 62 w 1378"/>
              <a:gd name="T1" fmla="*/ 100 h 248"/>
              <a:gd name="T2" fmla="*/ 380 w 1378"/>
              <a:gd name="T3" fmla="*/ 44 h 248"/>
              <a:gd name="T4" fmla="*/ 422 w 1378"/>
              <a:gd name="T5" fmla="*/ 116 h 248"/>
              <a:gd name="T6" fmla="*/ 400 w 1378"/>
              <a:gd name="T7" fmla="*/ 98 h 248"/>
              <a:gd name="T8" fmla="*/ 406 w 1378"/>
              <a:gd name="T9" fmla="*/ 132 h 248"/>
              <a:gd name="T10" fmla="*/ 428 w 1378"/>
              <a:gd name="T11" fmla="*/ 90 h 248"/>
              <a:gd name="T12" fmla="*/ 492 w 1378"/>
              <a:gd name="T13" fmla="*/ 24 h 248"/>
              <a:gd name="T14" fmla="*/ 642 w 1378"/>
              <a:gd name="T15" fmla="*/ 58 h 248"/>
              <a:gd name="T16" fmla="*/ 548 w 1378"/>
              <a:gd name="T17" fmla="*/ 84 h 248"/>
              <a:gd name="T18" fmla="*/ 474 w 1378"/>
              <a:gd name="T19" fmla="*/ 178 h 248"/>
              <a:gd name="T20" fmla="*/ 606 w 1378"/>
              <a:gd name="T21" fmla="*/ 248 h 248"/>
              <a:gd name="T22" fmla="*/ 772 w 1378"/>
              <a:gd name="T23" fmla="*/ 248 h 248"/>
              <a:gd name="T24" fmla="*/ 904 w 1378"/>
              <a:gd name="T25" fmla="*/ 178 h 248"/>
              <a:gd name="T26" fmla="*/ 830 w 1378"/>
              <a:gd name="T27" fmla="*/ 84 h 248"/>
              <a:gd name="T28" fmla="*/ 736 w 1378"/>
              <a:gd name="T29" fmla="*/ 58 h 248"/>
              <a:gd name="T30" fmla="*/ 886 w 1378"/>
              <a:gd name="T31" fmla="*/ 24 h 248"/>
              <a:gd name="T32" fmla="*/ 950 w 1378"/>
              <a:gd name="T33" fmla="*/ 90 h 248"/>
              <a:gd name="T34" fmla="*/ 972 w 1378"/>
              <a:gd name="T35" fmla="*/ 132 h 248"/>
              <a:gd name="T36" fmla="*/ 980 w 1378"/>
              <a:gd name="T37" fmla="*/ 98 h 248"/>
              <a:gd name="T38" fmla="*/ 956 w 1378"/>
              <a:gd name="T39" fmla="*/ 120 h 248"/>
              <a:gd name="T40" fmla="*/ 996 w 1378"/>
              <a:gd name="T41" fmla="*/ 44 h 248"/>
              <a:gd name="T42" fmla="*/ 1316 w 1378"/>
              <a:gd name="T43" fmla="*/ 100 h 248"/>
              <a:gd name="T44" fmla="*/ 1376 w 1378"/>
              <a:gd name="T45" fmla="*/ 56 h 248"/>
              <a:gd name="T46" fmla="*/ 1226 w 1378"/>
              <a:gd name="T47" fmla="*/ 2 h 248"/>
              <a:gd name="T48" fmla="*/ 968 w 1378"/>
              <a:gd name="T49" fmla="*/ 20 h 248"/>
              <a:gd name="T50" fmla="*/ 744 w 1378"/>
              <a:gd name="T51" fmla="*/ 8 h 248"/>
              <a:gd name="T52" fmla="*/ 594 w 1378"/>
              <a:gd name="T53" fmla="*/ 2 h 248"/>
              <a:gd name="T54" fmla="*/ 372 w 1378"/>
              <a:gd name="T55" fmla="*/ 30 h 248"/>
              <a:gd name="T56" fmla="*/ 100 w 1378"/>
              <a:gd name="T57" fmla="*/ 8 h 248"/>
              <a:gd name="T58" fmla="*/ 0 w 1378"/>
              <a:gd name="T59" fmla="*/ 62 h 248"/>
              <a:gd name="T60" fmla="*/ 1198 w 1378"/>
              <a:gd name="T61" fmla="*/ 4 h 248"/>
              <a:gd name="T62" fmla="*/ 1368 w 1378"/>
              <a:gd name="T63" fmla="*/ 42 h 248"/>
              <a:gd name="T64" fmla="*/ 1350 w 1378"/>
              <a:gd name="T65" fmla="*/ 90 h 248"/>
              <a:gd name="T66" fmla="*/ 1080 w 1378"/>
              <a:gd name="T67" fmla="*/ 52 h 248"/>
              <a:gd name="T68" fmla="*/ 760 w 1378"/>
              <a:gd name="T69" fmla="*/ 182 h 248"/>
              <a:gd name="T70" fmla="*/ 788 w 1378"/>
              <a:gd name="T71" fmla="*/ 100 h 248"/>
              <a:gd name="T72" fmla="*/ 898 w 1378"/>
              <a:gd name="T73" fmla="*/ 152 h 248"/>
              <a:gd name="T74" fmla="*/ 846 w 1378"/>
              <a:gd name="T75" fmla="*/ 230 h 248"/>
              <a:gd name="T76" fmla="*/ 614 w 1378"/>
              <a:gd name="T77" fmla="*/ 102 h 248"/>
              <a:gd name="T78" fmla="*/ 626 w 1378"/>
              <a:gd name="T79" fmla="*/ 196 h 248"/>
              <a:gd name="T80" fmla="*/ 606 w 1378"/>
              <a:gd name="T81" fmla="*/ 244 h 248"/>
              <a:gd name="T82" fmla="*/ 480 w 1378"/>
              <a:gd name="T83" fmla="*/ 178 h 248"/>
              <a:gd name="T84" fmla="*/ 550 w 1378"/>
              <a:gd name="T85" fmla="*/ 102 h 248"/>
              <a:gd name="T86" fmla="*/ 726 w 1378"/>
              <a:gd name="T87" fmla="*/ 60 h 248"/>
              <a:gd name="T88" fmla="*/ 708 w 1378"/>
              <a:gd name="T89" fmla="*/ 134 h 248"/>
              <a:gd name="T90" fmla="*/ 732 w 1378"/>
              <a:gd name="T91" fmla="*/ 178 h 248"/>
              <a:gd name="T92" fmla="*/ 752 w 1378"/>
              <a:gd name="T93" fmla="*/ 166 h 248"/>
              <a:gd name="T94" fmla="*/ 724 w 1378"/>
              <a:gd name="T95" fmla="*/ 148 h 248"/>
              <a:gd name="T96" fmla="*/ 710 w 1378"/>
              <a:gd name="T97" fmla="*/ 152 h 248"/>
              <a:gd name="T98" fmla="*/ 760 w 1378"/>
              <a:gd name="T99" fmla="*/ 102 h 248"/>
              <a:gd name="T100" fmla="*/ 736 w 1378"/>
              <a:gd name="T101" fmla="*/ 206 h 248"/>
              <a:gd name="T102" fmla="*/ 622 w 1378"/>
              <a:gd name="T103" fmla="*/ 182 h 248"/>
              <a:gd name="T104" fmla="*/ 644 w 1378"/>
              <a:gd name="T105" fmla="*/ 112 h 248"/>
              <a:gd name="T106" fmla="*/ 662 w 1378"/>
              <a:gd name="T107" fmla="*/ 164 h 248"/>
              <a:gd name="T108" fmla="*/ 642 w 1378"/>
              <a:gd name="T109" fmla="*/ 144 h 248"/>
              <a:gd name="T110" fmla="*/ 638 w 1378"/>
              <a:gd name="T111" fmla="*/ 176 h 248"/>
              <a:gd name="T112" fmla="*/ 652 w 1378"/>
              <a:gd name="T113" fmla="*/ 176 h 248"/>
              <a:gd name="T114" fmla="*/ 658 w 1378"/>
              <a:gd name="T115" fmla="*/ 110 h 248"/>
              <a:gd name="T116" fmla="*/ 688 w 1378"/>
              <a:gd name="T117" fmla="*/ 40 h 248"/>
              <a:gd name="T118" fmla="*/ 76 w 1378"/>
              <a:gd name="T119" fmla="*/ 14 h 248"/>
              <a:gd name="T120" fmla="*/ 290 w 1378"/>
              <a:gd name="T121" fmla="*/ 12 h 248"/>
              <a:gd name="T122" fmla="*/ 122 w 1378"/>
              <a:gd name="T123" fmla="*/ 96 h 248"/>
              <a:gd name="T124" fmla="*/ 4 w 1378"/>
              <a:gd name="T125" fmla="*/ 6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8" h="248">
                <a:moveTo>
                  <a:pt x="0" y="62"/>
                </a:moveTo>
                <a:lnTo>
                  <a:pt x="0" y="62"/>
                </a:lnTo>
                <a:lnTo>
                  <a:pt x="2" y="70"/>
                </a:lnTo>
                <a:lnTo>
                  <a:pt x="4" y="76"/>
                </a:lnTo>
                <a:lnTo>
                  <a:pt x="8" y="80"/>
                </a:lnTo>
                <a:lnTo>
                  <a:pt x="12" y="86"/>
                </a:lnTo>
                <a:lnTo>
                  <a:pt x="26" y="92"/>
                </a:lnTo>
                <a:lnTo>
                  <a:pt x="42" y="98"/>
                </a:lnTo>
                <a:lnTo>
                  <a:pt x="62" y="100"/>
                </a:lnTo>
                <a:lnTo>
                  <a:pt x="82" y="102"/>
                </a:lnTo>
                <a:lnTo>
                  <a:pt x="124" y="100"/>
                </a:lnTo>
                <a:lnTo>
                  <a:pt x="124" y="100"/>
                </a:lnTo>
                <a:lnTo>
                  <a:pt x="152" y="96"/>
                </a:lnTo>
                <a:lnTo>
                  <a:pt x="184" y="92"/>
                </a:lnTo>
                <a:lnTo>
                  <a:pt x="246" y="78"/>
                </a:lnTo>
                <a:lnTo>
                  <a:pt x="312" y="60"/>
                </a:lnTo>
                <a:lnTo>
                  <a:pt x="380" y="44"/>
                </a:lnTo>
                <a:lnTo>
                  <a:pt x="380" y="44"/>
                </a:lnTo>
                <a:lnTo>
                  <a:pt x="398" y="54"/>
                </a:lnTo>
                <a:lnTo>
                  <a:pt x="412" y="68"/>
                </a:lnTo>
                <a:lnTo>
                  <a:pt x="418" y="76"/>
                </a:lnTo>
                <a:lnTo>
                  <a:pt x="422" y="84"/>
                </a:lnTo>
                <a:lnTo>
                  <a:pt x="424" y="90"/>
                </a:lnTo>
                <a:lnTo>
                  <a:pt x="426" y="100"/>
                </a:lnTo>
                <a:lnTo>
                  <a:pt x="426" y="100"/>
                </a:lnTo>
                <a:lnTo>
                  <a:pt x="426" y="108"/>
                </a:lnTo>
                <a:lnTo>
                  <a:pt x="422" y="116"/>
                </a:lnTo>
                <a:lnTo>
                  <a:pt x="422" y="116"/>
                </a:lnTo>
                <a:lnTo>
                  <a:pt x="422" y="114"/>
                </a:lnTo>
                <a:lnTo>
                  <a:pt x="422" y="114"/>
                </a:lnTo>
                <a:lnTo>
                  <a:pt x="422" y="108"/>
                </a:lnTo>
                <a:lnTo>
                  <a:pt x="418" y="102"/>
                </a:lnTo>
                <a:lnTo>
                  <a:pt x="412" y="98"/>
                </a:lnTo>
                <a:lnTo>
                  <a:pt x="406" y="96"/>
                </a:lnTo>
                <a:lnTo>
                  <a:pt x="406" y="96"/>
                </a:lnTo>
                <a:lnTo>
                  <a:pt x="400" y="98"/>
                </a:lnTo>
                <a:lnTo>
                  <a:pt x="394" y="102"/>
                </a:lnTo>
                <a:lnTo>
                  <a:pt x="390" y="108"/>
                </a:lnTo>
                <a:lnTo>
                  <a:pt x="388" y="114"/>
                </a:lnTo>
                <a:lnTo>
                  <a:pt x="388" y="114"/>
                </a:lnTo>
                <a:lnTo>
                  <a:pt x="390" y="120"/>
                </a:lnTo>
                <a:lnTo>
                  <a:pt x="394" y="126"/>
                </a:lnTo>
                <a:lnTo>
                  <a:pt x="400" y="130"/>
                </a:lnTo>
                <a:lnTo>
                  <a:pt x="406" y="132"/>
                </a:lnTo>
                <a:lnTo>
                  <a:pt x="406" y="132"/>
                </a:lnTo>
                <a:lnTo>
                  <a:pt x="412" y="130"/>
                </a:lnTo>
                <a:lnTo>
                  <a:pt x="416" y="128"/>
                </a:lnTo>
                <a:lnTo>
                  <a:pt x="416" y="128"/>
                </a:lnTo>
                <a:lnTo>
                  <a:pt x="422" y="124"/>
                </a:lnTo>
                <a:lnTo>
                  <a:pt x="426" y="118"/>
                </a:lnTo>
                <a:lnTo>
                  <a:pt x="428" y="108"/>
                </a:lnTo>
                <a:lnTo>
                  <a:pt x="430" y="98"/>
                </a:lnTo>
                <a:lnTo>
                  <a:pt x="430" y="98"/>
                </a:lnTo>
                <a:lnTo>
                  <a:pt x="428" y="90"/>
                </a:lnTo>
                <a:lnTo>
                  <a:pt x="426" y="82"/>
                </a:lnTo>
                <a:lnTo>
                  <a:pt x="422" y="76"/>
                </a:lnTo>
                <a:lnTo>
                  <a:pt x="416" y="68"/>
                </a:lnTo>
                <a:lnTo>
                  <a:pt x="402" y="54"/>
                </a:lnTo>
                <a:lnTo>
                  <a:pt x="386" y="42"/>
                </a:lnTo>
                <a:lnTo>
                  <a:pt x="386" y="42"/>
                </a:lnTo>
                <a:lnTo>
                  <a:pt x="420" y="34"/>
                </a:lnTo>
                <a:lnTo>
                  <a:pt x="456" y="28"/>
                </a:lnTo>
                <a:lnTo>
                  <a:pt x="492" y="24"/>
                </a:lnTo>
                <a:lnTo>
                  <a:pt x="528" y="20"/>
                </a:lnTo>
                <a:lnTo>
                  <a:pt x="528" y="20"/>
                </a:lnTo>
                <a:lnTo>
                  <a:pt x="566" y="18"/>
                </a:lnTo>
                <a:lnTo>
                  <a:pt x="604" y="20"/>
                </a:lnTo>
                <a:lnTo>
                  <a:pt x="640" y="26"/>
                </a:lnTo>
                <a:lnTo>
                  <a:pt x="674" y="34"/>
                </a:lnTo>
                <a:lnTo>
                  <a:pt x="674" y="34"/>
                </a:lnTo>
                <a:lnTo>
                  <a:pt x="656" y="46"/>
                </a:lnTo>
                <a:lnTo>
                  <a:pt x="642" y="58"/>
                </a:lnTo>
                <a:lnTo>
                  <a:pt x="630" y="72"/>
                </a:lnTo>
                <a:lnTo>
                  <a:pt x="620" y="86"/>
                </a:lnTo>
                <a:lnTo>
                  <a:pt x="620" y="86"/>
                </a:lnTo>
                <a:lnTo>
                  <a:pt x="608" y="84"/>
                </a:lnTo>
                <a:lnTo>
                  <a:pt x="594" y="82"/>
                </a:lnTo>
                <a:lnTo>
                  <a:pt x="582" y="80"/>
                </a:lnTo>
                <a:lnTo>
                  <a:pt x="568" y="80"/>
                </a:lnTo>
                <a:lnTo>
                  <a:pt x="568" y="80"/>
                </a:lnTo>
                <a:lnTo>
                  <a:pt x="548" y="84"/>
                </a:lnTo>
                <a:lnTo>
                  <a:pt x="530" y="90"/>
                </a:lnTo>
                <a:lnTo>
                  <a:pt x="514" y="98"/>
                </a:lnTo>
                <a:lnTo>
                  <a:pt x="498" y="108"/>
                </a:lnTo>
                <a:lnTo>
                  <a:pt x="486" y="120"/>
                </a:lnTo>
                <a:lnTo>
                  <a:pt x="478" y="134"/>
                </a:lnTo>
                <a:lnTo>
                  <a:pt x="472" y="150"/>
                </a:lnTo>
                <a:lnTo>
                  <a:pt x="472" y="168"/>
                </a:lnTo>
                <a:lnTo>
                  <a:pt x="472" y="168"/>
                </a:lnTo>
                <a:lnTo>
                  <a:pt x="474" y="178"/>
                </a:lnTo>
                <a:lnTo>
                  <a:pt x="476" y="188"/>
                </a:lnTo>
                <a:lnTo>
                  <a:pt x="482" y="198"/>
                </a:lnTo>
                <a:lnTo>
                  <a:pt x="488" y="206"/>
                </a:lnTo>
                <a:lnTo>
                  <a:pt x="496" y="214"/>
                </a:lnTo>
                <a:lnTo>
                  <a:pt x="506" y="222"/>
                </a:lnTo>
                <a:lnTo>
                  <a:pt x="526" y="232"/>
                </a:lnTo>
                <a:lnTo>
                  <a:pt x="552" y="240"/>
                </a:lnTo>
                <a:lnTo>
                  <a:pt x="578" y="246"/>
                </a:lnTo>
                <a:lnTo>
                  <a:pt x="606" y="248"/>
                </a:lnTo>
                <a:lnTo>
                  <a:pt x="634" y="248"/>
                </a:lnTo>
                <a:lnTo>
                  <a:pt x="634" y="248"/>
                </a:lnTo>
                <a:lnTo>
                  <a:pt x="662" y="244"/>
                </a:lnTo>
                <a:lnTo>
                  <a:pt x="688" y="238"/>
                </a:lnTo>
                <a:lnTo>
                  <a:pt x="688" y="238"/>
                </a:lnTo>
                <a:lnTo>
                  <a:pt x="716" y="244"/>
                </a:lnTo>
                <a:lnTo>
                  <a:pt x="744" y="248"/>
                </a:lnTo>
                <a:lnTo>
                  <a:pt x="744" y="248"/>
                </a:lnTo>
                <a:lnTo>
                  <a:pt x="772" y="248"/>
                </a:lnTo>
                <a:lnTo>
                  <a:pt x="800" y="246"/>
                </a:lnTo>
                <a:lnTo>
                  <a:pt x="826" y="240"/>
                </a:lnTo>
                <a:lnTo>
                  <a:pt x="850" y="232"/>
                </a:lnTo>
                <a:lnTo>
                  <a:pt x="872" y="222"/>
                </a:lnTo>
                <a:lnTo>
                  <a:pt x="882" y="214"/>
                </a:lnTo>
                <a:lnTo>
                  <a:pt x="890" y="206"/>
                </a:lnTo>
                <a:lnTo>
                  <a:pt x="896" y="198"/>
                </a:lnTo>
                <a:lnTo>
                  <a:pt x="900" y="188"/>
                </a:lnTo>
                <a:lnTo>
                  <a:pt x="904" y="178"/>
                </a:lnTo>
                <a:lnTo>
                  <a:pt x="906" y="168"/>
                </a:lnTo>
                <a:lnTo>
                  <a:pt x="906" y="168"/>
                </a:lnTo>
                <a:lnTo>
                  <a:pt x="904" y="150"/>
                </a:lnTo>
                <a:lnTo>
                  <a:pt x="900" y="134"/>
                </a:lnTo>
                <a:lnTo>
                  <a:pt x="890" y="120"/>
                </a:lnTo>
                <a:lnTo>
                  <a:pt x="878" y="108"/>
                </a:lnTo>
                <a:lnTo>
                  <a:pt x="864" y="98"/>
                </a:lnTo>
                <a:lnTo>
                  <a:pt x="848" y="90"/>
                </a:lnTo>
                <a:lnTo>
                  <a:pt x="830" y="84"/>
                </a:lnTo>
                <a:lnTo>
                  <a:pt x="810" y="80"/>
                </a:lnTo>
                <a:lnTo>
                  <a:pt x="810" y="80"/>
                </a:lnTo>
                <a:lnTo>
                  <a:pt x="796" y="80"/>
                </a:lnTo>
                <a:lnTo>
                  <a:pt x="782" y="82"/>
                </a:lnTo>
                <a:lnTo>
                  <a:pt x="770" y="84"/>
                </a:lnTo>
                <a:lnTo>
                  <a:pt x="758" y="86"/>
                </a:lnTo>
                <a:lnTo>
                  <a:pt x="758" y="86"/>
                </a:lnTo>
                <a:lnTo>
                  <a:pt x="748" y="72"/>
                </a:lnTo>
                <a:lnTo>
                  <a:pt x="736" y="58"/>
                </a:lnTo>
                <a:lnTo>
                  <a:pt x="720" y="46"/>
                </a:lnTo>
                <a:lnTo>
                  <a:pt x="704" y="34"/>
                </a:lnTo>
                <a:lnTo>
                  <a:pt x="704" y="34"/>
                </a:lnTo>
                <a:lnTo>
                  <a:pt x="738" y="26"/>
                </a:lnTo>
                <a:lnTo>
                  <a:pt x="774" y="20"/>
                </a:lnTo>
                <a:lnTo>
                  <a:pt x="812" y="18"/>
                </a:lnTo>
                <a:lnTo>
                  <a:pt x="850" y="20"/>
                </a:lnTo>
                <a:lnTo>
                  <a:pt x="850" y="20"/>
                </a:lnTo>
                <a:lnTo>
                  <a:pt x="886" y="24"/>
                </a:lnTo>
                <a:lnTo>
                  <a:pt x="922" y="28"/>
                </a:lnTo>
                <a:lnTo>
                  <a:pt x="958" y="34"/>
                </a:lnTo>
                <a:lnTo>
                  <a:pt x="992" y="42"/>
                </a:lnTo>
                <a:lnTo>
                  <a:pt x="992" y="42"/>
                </a:lnTo>
                <a:lnTo>
                  <a:pt x="974" y="54"/>
                </a:lnTo>
                <a:lnTo>
                  <a:pt x="960" y="68"/>
                </a:lnTo>
                <a:lnTo>
                  <a:pt x="956" y="76"/>
                </a:lnTo>
                <a:lnTo>
                  <a:pt x="952" y="82"/>
                </a:lnTo>
                <a:lnTo>
                  <a:pt x="950" y="90"/>
                </a:lnTo>
                <a:lnTo>
                  <a:pt x="948" y="98"/>
                </a:lnTo>
                <a:lnTo>
                  <a:pt x="948" y="98"/>
                </a:lnTo>
                <a:lnTo>
                  <a:pt x="948" y="110"/>
                </a:lnTo>
                <a:lnTo>
                  <a:pt x="952" y="118"/>
                </a:lnTo>
                <a:lnTo>
                  <a:pt x="958" y="126"/>
                </a:lnTo>
                <a:lnTo>
                  <a:pt x="964" y="128"/>
                </a:lnTo>
                <a:lnTo>
                  <a:pt x="964" y="128"/>
                </a:lnTo>
                <a:lnTo>
                  <a:pt x="968" y="130"/>
                </a:lnTo>
                <a:lnTo>
                  <a:pt x="972" y="132"/>
                </a:lnTo>
                <a:lnTo>
                  <a:pt x="972" y="132"/>
                </a:lnTo>
                <a:lnTo>
                  <a:pt x="980" y="130"/>
                </a:lnTo>
                <a:lnTo>
                  <a:pt x="984" y="126"/>
                </a:lnTo>
                <a:lnTo>
                  <a:pt x="988" y="120"/>
                </a:lnTo>
                <a:lnTo>
                  <a:pt x="990" y="114"/>
                </a:lnTo>
                <a:lnTo>
                  <a:pt x="990" y="114"/>
                </a:lnTo>
                <a:lnTo>
                  <a:pt x="988" y="108"/>
                </a:lnTo>
                <a:lnTo>
                  <a:pt x="984" y="102"/>
                </a:lnTo>
                <a:lnTo>
                  <a:pt x="980" y="98"/>
                </a:lnTo>
                <a:lnTo>
                  <a:pt x="972" y="96"/>
                </a:lnTo>
                <a:lnTo>
                  <a:pt x="972" y="96"/>
                </a:lnTo>
                <a:lnTo>
                  <a:pt x="966" y="98"/>
                </a:lnTo>
                <a:lnTo>
                  <a:pt x="960" y="102"/>
                </a:lnTo>
                <a:lnTo>
                  <a:pt x="956" y="108"/>
                </a:lnTo>
                <a:lnTo>
                  <a:pt x="956" y="114"/>
                </a:lnTo>
                <a:lnTo>
                  <a:pt x="956" y="114"/>
                </a:lnTo>
                <a:lnTo>
                  <a:pt x="956" y="120"/>
                </a:lnTo>
                <a:lnTo>
                  <a:pt x="956" y="120"/>
                </a:lnTo>
                <a:lnTo>
                  <a:pt x="952" y="110"/>
                </a:lnTo>
                <a:lnTo>
                  <a:pt x="952" y="100"/>
                </a:lnTo>
                <a:lnTo>
                  <a:pt x="952" y="100"/>
                </a:lnTo>
                <a:lnTo>
                  <a:pt x="952" y="90"/>
                </a:lnTo>
                <a:lnTo>
                  <a:pt x="956" y="84"/>
                </a:lnTo>
                <a:lnTo>
                  <a:pt x="960" y="76"/>
                </a:lnTo>
                <a:lnTo>
                  <a:pt x="964" y="68"/>
                </a:lnTo>
                <a:lnTo>
                  <a:pt x="978" y="54"/>
                </a:lnTo>
                <a:lnTo>
                  <a:pt x="996" y="44"/>
                </a:lnTo>
                <a:lnTo>
                  <a:pt x="996" y="44"/>
                </a:lnTo>
                <a:lnTo>
                  <a:pt x="1064" y="60"/>
                </a:lnTo>
                <a:lnTo>
                  <a:pt x="1130" y="78"/>
                </a:lnTo>
                <a:lnTo>
                  <a:pt x="1194" y="92"/>
                </a:lnTo>
                <a:lnTo>
                  <a:pt x="1224" y="96"/>
                </a:lnTo>
                <a:lnTo>
                  <a:pt x="1254" y="100"/>
                </a:lnTo>
                <a:lnTo>
                  <a:pt x="1254" y="100"/>
                </a:lnTo>
                <a:lnTo>
                  <a:pt x="1296" y="102"/>
                </a:lnTo>
                <a:lnTo>
                  <a:pt x="1316" y="100"/>
                </a:lnTo>
                <a:lnTo>
                  <a:pt x="1334" y="98"/>
                </a:lnTo>
                <a:lnTo>
                  <a:pt x="1352" y="92"/>
                </a:lnTo>
                <a:lnTo>
                  <a:pt x="1364" y="86"/>
                </a:lnTo>
                <a:lnTo>
                  <a:pt x="1370" y="80"/>
                </a:lnTo>
                <a:lnTo>
                  <a:pt x="1374" y="76"/>
                </a:lnTo>
                <a:lnTo>
                  <a:pt x="1376" y="70"/>
                </a:lnTo>
                <a:lnTo>
                  <a:pt x="1378" y="62"/>
                </a:lnTo>
                <a:lnTo>
                  <a:pt x="1378" y="62"/>
                </a:lnTo>
                <a:lnTo>
                  <a:pt x="1376" y="56"/>
                </a:lnTo>
                <a:lnTo>
                  <a:pt x="1374" y="48"/>
                </a:lnTo>
                <a:lnTo>
                  <a:pt x="1370" y="42"/>
                </a:lnTo>
                <a:lnTo>
                  <a:pt x="1364" y="36"/>
                </a:lnTo>
                <a:lnTo>
                  <a:pt x="1348" y="26"/>
                </a:lnTo>
                <a:lnTo>
                  <a:pt x="1328" y="18"/>
                </a:lnTo>
                <a:lnTo>
                  <a:pt x="1304" y="12"/>
                </a:lnTo>
                <a:lnTo>
                  <a:pt x="1278" y="8"/>
                </a:lnTo>
                <a:lnTo>
                  <a:pt x="1226" y="2"/>
                </a:lnTo>
                <a:lnTo>
                  <a:pt x="1226" y="2"/>
                </a:lnTo>
                <a:lnTo>
                  <a:pt x="1170" y="0"/>
                </a:lnTo>
                <a:lnTo>
                  <a:pt x="1140" y="2"/>
                </a:lnTo>
                <a:lnTo>
                  <a:pt x="1110" y="4"/>
                </a:lnTo>
                <a:lnTo>
                  <a:pt x="1082" y="8"/>
                </a:lnTo>
                <a:lnTo>
                  <a:pt x="1054" y="14"/>
                </a:lnTo>
                <a:lnTo>
                  <a:pt x="1030" y="20"/>
                </a:lnTo>
                <a:lnTo>
                  <a:pt x="1006" y="30"/>
                </a:lnTo>
                <a:lnTo>
                  <a:pt x="1006" y="30"/>
                </a:lnTo>
                <a:lnTo>
                  <a:pt x="968" y="20"/>
                </a:lnTo>
                <a:lnTo>
                  <a:pt x="930" y="12"/>
                </a:lnTo>
                <a:lnTo>
                  <a:pt x="890" y="6"/>
                </a:lnTo>
                <a:lnTo>
                  <a:pt x="848" y="0"/>
                </a:lnTo>
                <a:lnTo>
                  <a:pt x="848" y="0"/>
                </a:lnTo>
                <a:lnTo>
                  <a:pt x="828" y="0"/>
                </a:lnTo>
                <a:lnTo>
                  <a:pt x="806" y="0"/>
                </a:lnTo>
                <a:lnTo>
                  <a:pt x="784" y="2"/>
                </a:lnTo>
                <a:lnTo>
                  <a:pt x="764" y="4"/>
                </a:lnTo>
                <a:lnTo>
                  <a:pt x="744" y="8"/>
                </a:lnTo>
                <a:lnTo>
                  <a:pt x="724" y="12"/>
                </a:lnTo>
                <a:lnTo>
                  <a:pt x="706" y="18"/>
                </a:lnTo>
                <a:lnTo>
                  <a:pt x="688" y="26"/>
                </a:lnTo>
                <a:lnTo>
                  <a:pt x="688" y="26"/>
                </a:lnTo>
                <a:lnTo>
                  <a:pt x="672" y="18"/>
                </a:lnTo>
                <a:lnTo>
                  <a:pt x="654" y="12"/>
                </a:lnTo>
                <a:lnTo>
                  <a:pt x="634" y="8"/>
                </a:lnTo>
                <a:lnTo>
                  <a:pt x="614" y="4"/>
                </a:lnTo>
                <a:lnTo>
                  <a:pt x="594" y="2"/>
                </a:lnTo>
                <a:lnTo>
                  <a:pt x="572" y="0"/>
                </a:lnTo>
                <a:lnTo>
                  <a:pt x="550" y="0"/>
                </a:lnTo>
                <a:lnTo>
                  <a:pt x="528" y="0"/>
                </a:lnTo>
                <a:lnTo>
                  <a:pt x="528" y="0"/>
                </a:lnTo>
                <a:lnTo>
                  <a:pt x="486" y="6"/>
                </a:lnTo>
                <a:lnTo>
                  <a:pt x="446" y="12"/>
                </a:lnTo>
                <a:lnTo>
                  <a:pt x="408" y="20"/>
                </a:lnTo>
                <a:lnTo>
                  <a:pt x="372" y="30"/>
                </a:lnTo>
                <a:lnTo>
                  <a:pt x="372" y="30"/>
                </a:lnTo>
                <a:lnTo>
                  <a:pt x="348" y="20"/>
                </a:lnTo>
                <a:lnTo>
                  <a:pt x="322" y="14"/>
                </a:lnTo>
                <a:lnTo>
                  <a:pt x="296" y="8"/>
                </a:lnTo>
                <a:lnTo>
                  <a:pt x="266" y="4"/>
                </a:lnTo>
                <a:lnTo>
                  <a:pt x="238" y="2"/>
                </a:lnTo>
                <a:lnTo>
                  <a:pt x="208" y="0"/>
                </a:lnTo>
                <a:lnTo>
                  <a:pt x="152" y="2"/>
                </a:lnTo>
                <a:lnTo>
                  <a:pt x="152" y="2"/>
                </a:lnTo>
                <a:lnTo>
                  <a:pt x="100" y="8"/>
                </a:lnTo>
                <a:lnTo>
                  <a:pt x="74" y="12"/>
                </a:lnTo>
                <a:lnTo>
                  <a:pt x="50" y="18"/>
                </a:lnTo>
                <a:lnTo>
                  <a:pt x="30" y="26"/>
                </a:lnTo>
                <a:lnTo>
                  <a:pt x="14" y="36"/>
                </a:lnTo>
                <a:lnTo>
                  <a:pt x="8" y="42"/>
                </a:lnTo>
                <a:lnTo>
                  <a:pt x="4" y="48"/>
                </a:lnTo>
                <a:lnTo>
                  <a:pt x="0" y="56"/>
                </a:lnTo>
                <a:lnTo>
                  <a:pt x="0" y="62"/>
                </a:lnTo>
                <a:lnTo>
                  <a:pt x="0" y="62"/>
                </a:lnTo>
                <a:close/>
                <a:moveTo>
                  <a:pt x="1014" y="34"/>
                </a:moveTo>
                <a:lnTo>
                  <a:pt x="1014" y="34"/>
                </a:lnTo>
                <a:lnTo>
                  <a:pt x="1036" y="24"/>
                </a:lnTo>
                <a:lnTo>
                  <a:pt x="1062" y="18"/>
                </a:lnTo>
                <a:lnTo>
                  <a:pt x="1088" y="12"/>
                </a:lnTo>
                <a:lnTo>
                  <a:pt x="1116" y="8"/>
                </a:lnTo>
                <a:lnTo>
                  <a:pt x="1142" y="6"/>
                </a:lnTo>
                <a:lnTo>
                  <a:pt x="1170" y="4"/>
                </a:lnTo>
                <a:lnTo>
                  <a:pt x="1198" y="4"/>
                </a:lnTo>
                <a:lnTo>
                  <a:pt x="1224" y="6"/>
                </a:lnTo>
                <a:lnTo>
                  <a:pt x="1226" y="6"/>
                </a:lnTo>
                <a:lnTo>
                  <a:pt x="1226" y="6"/>
                </a:lnTo>
                <a:lnTo>
                  <a:pt x="1276" y="10"/>
                </a:lnTo>
                <a:lnTo>
                  <a:pt x="1300" y="14"/>
                </a:lnTo>
                <a:lnTo>
                  <a:pt x="1324" y="20"/>
                </a:lnTo>
                <a:lnTo>
                  <a:pt x="1346" y="28"/>
                </a:lnTo>
                <a:lnTo>
                  <a:pt x="1362" y="36"/>
                </a:lnTo>
                <a:lnTo>
                  <a:pt x="1368" y="42"/>
                </a:lnTo>
                <a:lnTo>
                  <a:pt x="1372" y="48"/>
                </a:lnTo>
                <a:lnTo>
                  <a:pt x="1374" y="56"/>
                </a:lnTo>
                <a:lnTo>
                  <a:pt x="1374" y="62"/>
                </a:lnTo>
                <a:lnTo>
                  <a:pt x="1374" y="62"/>
                </a:lnTo>
                <a:lnTo>
                  <a:pt x="1374" y="68"/>
                </a:lnTo>
                <a:lnTo>
                  <a:pt x="1370" y="74"/>
                </a:lnTo>
                <a:lnTo>
                  <a:pt x="1366" y="78"/>
                </a:lnTo>
                <a:lnTo>
                  <a:pt x="1362" y="84"/>
                </a:lnTo>
                <a:lnTo>
                  <a:pt x="1350" y="90"/>
                </a:lnTo>
                <a:lnTo>
                  <a:pt x="1334" y="94"/>
                </a:lnTo>
                <a:lnTo>
                  <a:pt x="1314" y="96"/>
                </a:lnTo>
                <a:lnTo>
                  <a:pt x="1294" y="98"/>
                </a:lnTo>
                <a:lnTo>
                  <a:pt x="1254" y="96"/>
                </a:lnTo>
                <a:lnTo>
                  <a:pt x="1254" y="96"/>
                </a:lnTo>
                <a:lnTo>
                  <a:pt x="1226" y="92"/>
                </a:lnTo>
                <a:lnTo>
                  <a:pt x="1198" y="88"/>
                </a:lnTo>
                <a:lnTo>
                  <a:pt x="1140" y="72"/>
                </a:lnTo>
                <a:lnTo>
                  <a:pt x="1080" y="52"/>
                </a:lnTo>
                <a:lnTo>
                  <a:pt x="1014" y="34"/>
                </a:lnTo>
                <a:lnTo>
                  <a:pt x="1014" y="34"/>
                </a:lnTo>
                <a:close/>
                <a:moveTo>
                  <a:pt x="696" y="234"/>
                </a:moveTo>
                <a:lnTo>
                  <a:pt x="696" y="234"/>
                </a:lnTo>
                <a:lnTo>
                  <a:pt x="712" y="228"/>
                </a:lnTo>
                <a:lnTo>
                  <a:pt x="726" y="218"/>
                </a:lnTo>
                <a:lnTo>
                  <a:pt x="740" y="208"/>
                </a:lnTo>
                <a:lnTo>
                  <a:pt x="752" y="196"/>
                </a:lnTo>
                <a:lnTo>
                  <a:pt x="760" y="182"/>
                </a:lnTo>
                <a:lnTo>
                  <a:pt x="766" y="168"/>
                </a:lnTo>
                <a:lnTo>
                  <a:pt x="770" y="150"/>
                </a:lnTo>
                <a:lnTo>
                  <a:pt x="770" y="134"/>
                </a:lnTo>
                <a:lnTo>
                  <a:pt x="770" y="132"/>
                </a:lnTo>
                <a:lnTo>
                  <a:pt x="770" y="132"/>
                </a:lnTo>
                <a:lnTo>
                  <a:pt x="768" y="116"/>
                </a:lnTo>
                <a:lnTo>
                  <a:pt x="764" y="102"/>
                </a:lnTo>
                <a:lnTo>
                  <a:pt x="764" y="102"/>
                </a:lnTo>
                <a:lnTo>
                  <a:pt x="788" y="100"/>
                </a:lnTo>
                <a:lnTo>
                  <a:pt x="810" y="100"/>
                </a:lnTo>
                <a:lnTo>
                  <a:pt x="810" y="100"/>
                </a:lnTo>
                <a:lnTo>
                  <a:pt x="828" y="102"/>
                </a:lnTo>
                <a:lnTo>
                  <a:pt x="844" y="106"/>
                </a:lnTo>
                <a:lnTo>
                  <a:pt x="858" y="112"/>
                </a:lnTo>
                <a:lnTo>
                  <a:pt x="872" y="118"/>
                </a:lnTo>
                <a:lnTo>
                  <a:pt x="884" y="128"/>
                </a:lnTo>
                <a:lnTo>
                  <a:pt x="892" y="140"/>
                </a:lnTo>
                <a:lnTo>
                  <a:pt x="898" y="152"/>
                </a:lnTo>
                <a:lnTo>
                  <a:pt x="900" y="168"/>
                </a:lnTo>
                <a:lnTo>
                  <a:pt x="900" y="168"/>
                </a:lnTo>
                <a:lnTo>
                  <a:pt x="898" y="178"/>
                </a:lnTo>
                <a:lnTo>
                  <a:pt x="894" y="188"/>
                </a:lnTo>
                <a:lnTo>
                  <a:pt x="890" y="198"/>
                </a:lnTo>
                <a:lnTo>
                  <a:pt x="884" y="206"/>
                </a:lnTo>
                <a:lnTo>
                  <a:pt x="876" y="212"/>
                </a:lnTo>
                <a:lnTo>
                  <a:pt x="866" y="220"/>
                </a:lnTo>
                <a:lnTo>
                  <a:pt x="846" y="230"/>
                </a:lnTo>
                <a:lnTo>
                  <a:pt x="824" y="238"/>
                </a:lnTo>
                <a:lnTo>
                  <a:pt x="798" y="242"/>
                </a:lnTo>
                <a:lnTo>
                  <a:pt x="772" y="244"/>
                </a:lnTo>
                <a:lnTo>
                  <a:pt x="746" y="244"/>
                </a:lnTo>
                <a:lnTo>
                  <a:pt x="746" y="244"/>
                </a:lnTo>
                <a:lnTo>
                  <a:pt x="720" y="240"/>
                </a:lnTo>
                <a:lnTo>
                  <a:pt x="696" y="234"/>
                </a:lnTo>
                <a:lnTo>
                  <a:pt x="696" y="234"/>
                </a:lnTo>
                <a:close/>
                <a:moveTo>
                  <a:pt x="614" y="102"/>
                </a:moveTo>
                <a:lnTo>
                  <a:pt x="614" y="102"/>
                </a:lnTo>
                <a:lnTo>
                  <a:pt x="608" y="116"/>
                </a:lnTo>
                <a:lnTo>
                  <a:pt x="606" y="132"/>
                </a:lnTo>
                <a:lnTo>
                  <a:pt x="606" y="134"/>
                </a:lnTo>
                <a:lnTo>
                  <a:pt x="606" y="134"/>
                </a:lnTo>
                <a:lnTo>
                  <a:pt x="608" y="150"/>
                </a:lnTo>
                <a:lnTo>
                  <a:pt x="610" y="168"/>
                </a:lnTo>
                <a:lnTo>
                  <a:pt x="618" y="182"/>
                </a:lnTo>
                <a:lnTo>
                  <a:pt x="626" y="196"/>
                </a:lnTo>
                <a:lnTo>
                  <a:pt x="638" y="208"/>
                </a:lnTo>
                <a:lnTo>
                  <a:pt x="650" y="218"/>
                </a:lnTo>
                <a:lnTo>
                  <a:pt x="666" y="228"/>
                </a:lnTo>
                <a:lnTo>
                  <a:pt x="682" y="234"/>
                </a:lnTo>
                <a:lnTo>
                  <a:pt x="682" y="234"/>
                </a:lnTo>
                <a:lnTo>
                  <a:pt x="658" y="240"/>
                </a:lnTo>
                <a:lnTo>
                  <a:pt x="632" y="244"/>
                </a:lnTo>
                <a:lnTo>
                  <a:pt x="632" y="244"/>
                </a:lnTo>
                <a:lnTo>
                  <a:pt x="606" y="244"/>
                </a:lnTo>
                <a:lnTo>
                  <a:pt x="580" y="242"/>
                </a:lnTo>
                <a:lnTo>
                  <a:pt x="554" y="238"/>
                </a:lnTo>
                <a:lnTo>
                  <a:pt x="530" y="230"/>
                </a:lnTo>
                <a:lnTo>
                  <a:pt x="510" y="220"/>
                </a:lnTo>
                <a:lnTo>
                  <a:pt x="502" y="212"/>
                </a:lnTo>
                <a:lnTo>
                  <a:pt x="494" y="206"/>
                </a:lnTo>
                <a:lnTo>
                  <a:pt x="488" y="198"/>
                </a:lnTo>
                <a:lnTo>
                  <a:pt x="484" y="188"/>
                </a:lnTo>
                <a:lnTo>
                  <a:pt x="480" y="178"/>
                </a:lnTo>
                <a:lnTo>
                  <a:pt x="478" y="168"/>
                </a:lnTo>
                <a:lnTo>
                  <a:pt x="478" y="168"/>
                </a:lnTo>
                <a:lnTo>
                  <a:pt x="480" y="152"/>
                </a:lnTo>
                <a:lnTo>
                  <a:pt x="484" y="140"/>
                </a:lnTo>
                <a:lnTo>
                  <a:pt x="494" y="128"/>
                </a:lnTo>
                <a:lnTo>
                  <a:pt x="506" y="118"/>
                </a:lnTo>
                <a:lnTo>
                  <a:pt x="518" y="112"/>
                </a:lnTo>
                <a:lnTo>
                  <a:pt x="534" y="106"/>
                </a:lnTo>
                <a:lnTo>
                  <a:pt x="550" y="102"/>
                </a:lnTo>
                <a:lnTo>
                  <a:pt x="566" y="100"/>
                </a:lnTo>
                <a:lnTo>
                  <a:pt x="566" y="100"/>
                </a:lnTo>
                <a:lnTo>
                  <a:pt x="590" y="100"/>
                </a:lnTo>
                <a:lnTo>
                  <a:pt x="614" y="102"/>
                </a:lnTo>
                <a:lnTo>
                  <a:pt x="614" y="102"/>
                </a:lnTo>
                <a:close/>
                <a:moveTo>
                  <a:pt x="688" y="40"/>
                </a:moveTo>
                <a:lnTo>
                  <a:pt x="688" y="40"/>
                </a:lnTo>
                <a:lnTo>
                  <a:pt x="708" y="48"/>
                </a:lnTo>
                <a:lnTo>
                  <a:pt x="726" y="60"/>
                </a:lnTo>
                <a:lnTo>
                  <a:pt x="742" y="74"/>
                </a:lnTo>
                <a:lnTo>
                  <a:pt x="752" y="88"/>
                </a:lnTo>
                <a:lnTo>
                  <a:pt x="752" y="88"/>
                </a:lnTo>
                <a:lnTo>
                  <a:pt x="734" y="98"/>
                </a:lnTo>
                <a:lnTo>
                  <a:pt x="728" y="104"/>
                </a:lnTo>
                <a:lnTo>
                  <a:pt x="720" y="110"/>
                </a:lnTo>
                <a:lnTo>
                  <a:pt x="714" y="118"/>
                </a:lnTo>
                <a:lnTo>
                  <a:pt x="710" y="126"/>
                </a:lnTo>
                <a:lnTo>
                  <a:pt x="708" y="134"/>
                </a:lnTo>
                <a:lnTo>
                  <a:pt x="706" y="144"/>
                </a:lnTo>
                <a:lnTo>
                  <a:pt x="706" y="144"/>
                </a:lnTo>
                <a:lnTo>
                  <a:pt x="708" y="154"/>
                </a:lnTo>
                <a:lnTo>
                  <a:pt x="712" y="164"/>
                </a:lnTo>
                <a:lnTo>
                  <a:pt x="718" y="170"/>
                </a:lnTo>
                <a:lnTo>
                  <a:pt x="726" y="176"/>
                </a:lnTo>
                <a:lnTo>
                  <a:pt x="726" y="176"/>
                </a:lnTo>
                <a:lnTo>
                  <a:pt x="732" y="178"/>
                </a:lnTo>
                <a:lnTo>
                  <a:pt x="732" y="178"/>
                </a:lnTo>
                <a:lnTo>
                  <a:pt x="736" y="178"/>
                </a:lnTo>
                <a:lnTo>
                  <a:pt x="736" y="178"/>
                </a:lnTo>
                <a:lnTo>
                  <a:pt x="736" y="178"/>
                </a:lnTo>
                <a:lnTo>
                  <a:pt x="736" y="178"/>
                </a:lnTo>
                <a:lnTo>
                  <a:pt x="738" y="178"/>
                </a:lnTo>
                <a:lnTo>
                  <a:pt x="738" y="178"/>
                </a:lnTo>
                <a:lnTo>
                  <a:pt x="744" y="176"/>
                </a:lnTo>
                <a:lnTo>
                  <a:pt x="750" y="172"/>
                </a:lnTo>
                <a:lnTo>
                  <a:pt x="752" y="166"/>
                </a:lnTo>
                <a:lnTo>
                  <a:pt x="754" y="160"/>
                </a:lnTo>
                <a:lnTo>
                  <a:pt x="754" y="160"/>
                </a:lnTo>
                <a:lnTo>
                  <a:pt x="752" y="154"/>
                </a:lnTo>
                <a:lnTo>
                  <a:pt x="748" y="148"/>
                </a:lnTo>
                <a:lnTo>
                  <a:pt x="742" y="144"/>
                </a:lnTo>
                <a:lnTo>
                  <a:pt x="736" y="144"/>
                </a:lnTo>
                <a:lnTo>
                  <a:pt x="736" y="144"/>
                </a:lnTo>
                <a:lnTo>
                  <a:pt x="730" y="144"/>
                </a:lnTo>
                <a:lnTo>
                  <a:pt x="724" y="148"/>
                </a:lnTo>
                <a:lnTo>
                  <a:pt x="720" y="154"/>
                </a:lnTo>
                <a:lnTo>
                  <a:pt x="718" y="160"/>
                </a:lnTo>
                <a:lnTo>
                  <a:pt x="718" y="160"/>
                </a:lnTo>
                <a:lnTo>
                  <a:pt x="720" y="166"/>
                </a:lnTo>
                <a:lnTo>
                  <a:pt x="722" y="170"/>
                </a:lnTo>
                <a:lnTo>
                  <a:pt x="722" y="170"/>
                </a:lnTo>
                <a:lnTo>
                  <a:pt x="716" y="166"/>
                </a:lnTo>
                <a:lnTo>
                  <a:pt x="712" y="160"/>
                </a:lnTo>
                <a:lnTo>
                  <a:pt x="710" y="152"/>
                </a:lnTo>
                <a:lnTo>
                  <a:pt x="710" y="144"/>
                </a:lnTo>
                <a:lnTo>
                  <a:pt x="710" y="144"/>
                </a:lnTo>
                <a:lnTo>
                  <a:pt x="712" y="136"/>
                </a:lnTo>
                <a:lnTo>
                  <a:pt x="714" y="128"/>
                </a:lnTo>
                <a:lnTo>
                  <a:pt x="720" y="122"/>
                </a:lnTo>
                <a:lnTo>
                  <a:pt x="726" y="116"/>
                </a:lnTo>
                <a:lnTo>
                  <a:pt x="732" y="112"/>
                </a:lnTo>
                <a:lnTo>
                  <a:pt x="742" y="108"/>
                </a:lnTo>
                <a:lnTo>
                  <a:pt x="760" y="102"/>
                </a:lnTo>
                <a:lnTo>
                  <a:pt x="760" y="102"/>
                </a:lnTo>
                <a:lnTo>
                  <a:pt x="764" y="118"/>
                </a:lnTo>
                <a:lnTo>
                  <a:pt x="766" y="134"/>
                </a:lnTo>
                <a:lnTo>
                  <a:pt x="766" y="134"/>
                </a:lnTo>
                <a:lnTo>
                  <a:pt x="766" y="150"/>
                </a:lnTo>
                <a:lnTo>
                  <a:pt x="762" y="166"/>
                </a:lnTo>
                <a:lnTo>
                  <a:pt x="756" y="182"/>
                </a:lnTo>
                <a:lnTo>
                  <a:pt x="746" y="194"/>
                </a:lnTo>
                <a:lnTo>
                  <a:pt x="736" y="206"/>
                </a:lnTo>
                <a:lnTo>
                  <a:pt x="722" y="216"/>
                </a:lnTo>
                <a:lnTo>
                  <a:pt x="706" y="226"/>
                </a:lnTo>
                <a:lnTo>
                  <a:pt x="688" y="232"/>
                </a:lnTo>
                <a:lnTo>
                  <a:pt x="688" y="232"/>
                </a:lnTo>
                <a:lnTo>
                  <a:pt x="672" y="226"/>
                </a:lnTo>
                <a:lnTo>
                  <a:pt x="656" y="216"/>
                </a:lnTo>
                <a:lnTo>
                  <a:pt x="642" y="206"/>
                </a:lnTo>
                <a:lnTo>
                  <a:pt x="630" y="194"/>
                </a:lnTo>
                <a:lnTo>
                  <a:pt x="622" y="182"/>
                </a:lnTo>
                <a:lnTo>
                  <a:pt x="614" y="166"/>
                </a:lnTo>
                <a:lnTo>
                  <a:pt x="612" y="150"/>
                </a:lnTo>
                <a:lnTo>
                  <a:pt x="610" y="134"/>
                </a:lnTo>
                <a:lnTo>
                  <a:pt x="610" y="134"/>
                </a:lnTo>
                <a:lnTo>
                  <a:pt x="612" y="118"/>
                </a:lnTo>
                <a:lnTo>
                  <a:pt x="618" y="102"/>
                </a:lnTo>
                <a:lnTo>
                  <a:pt x="618" y="102"/>
                </a:lnTo>
                <a:lnTo>
                  <a:pt x="636" y="108"/>
                </a:lnTo>
                <a:lnTo>
                  <a:pt x="644" y="112"/>
                </a:lnTo>
                <a:lnTo>
                  <a:pt x="652" y="116"/>
                </a:lnTo>
                <a:lnTo>
                  <a:pt x="658" y="122"/>
                </a:lnTo>
                <a:lnTo>
                  <a:pt x="662" y="128"/>
                </a:lnTo>
                <a:lnTo>
                  <a:pt x="666" y="136"/>
                </a:lnTo>
                <a:lnTo>
                  <a:pt x="668" y="144"/>
                </a:lnTo>
                <a:lnTo>
                  <a:pt x="668" y="144"/>
                </a:lnTo>
                <a:lnTo>
                  <a:pt x="668" y="152"/>
                </a:lnTo>
                <a:lnTo>
                  <a:pt x="666" y="158"/>
                </a:lnTo>
                <a:lnTo>
                  <a:pt x="662" y="164"/>
                </a:lnTo>
                <a:lnTo>
                  <a:pt x="658" y="168"/>
                </a:lnTo>
                <a:lnTo>
                  <a:pt x="658" y="168"/>
                </a:lnTo>
                <a:lnTo>
                  <a:pt x="660" y="160"/>
                </a:lnTo>
                <a:lnTo>
                  <a:pt x="660" y="160"/>
                </a:lnTo>
                <a:lnTo>
                  <a:pt x="658" y="154"/>
                </a:lnTo>
                <a:lnTo>
                  <a:pt x="654" y="148"/>
                </a:lnTo>
                <a:lnTo>
                  <a:pt x="650" y="144"/>
                </a:lnTo>
                <a:lnTo>
                  <a:pt x="642" y="144"/>
                </a:lnTo>
                <a:lnTo>
                  <a:pt x="642" y="144"/>
                </a:lnTo>
                <a:lnTo>
                  <a:pt x="636" y="144"/>
                </a:lnTo>
                <a:lnTo>
                  <a:pt x="630" y="148"/>
                </a:lnTo>
                <a:lnTo>
                  <a:pt x="626" y="154"/>
                </a:lnTo>
                <a:lnTo>
                  <a:pt x="626" y="160"/>
                </a:lnTo>
                <a:lnTo>
                  <a:pt x="626" y="160"/>
                </a:lnTo>
                <a:lnTo>
                  <a:pt x="626" y="166"/>
                </a:lnTo>
                <a:lnTo>
                  <a:pt x="628" y="170"/>
                </a:lnTo>
                <a:lnTo>
                  <a:pt x="632" y="174"/>
                </a:lnTo>
                <a:lnTo>
                  <a:pt x="638" y="176"/>
                </a:lnTo>
                <a:lnTo>
                  <a:pt x="638" y="176"/>
                </a:lnTo>
                <a:lnTo>
                  <a:pt x="642" y="178"/>
                </a:lnTo>
                <a:lnTo>
                  <a:pt x="642" y="178"/>
                </a:lnTo>
                <a:lnTo>
                  <a:pt x="642" y="178"/>
                </a:lnTo>
                <a:lnTo>
                  <a:pt x="642" y="178"/>
                </a:lnTo>
                <a:lnTo>
                  <a:pt x="650" y="176"/>
                </a:lnTo>
                <a:lnTo>
                  <a:pt x="650" y="176"/>
                </a:lnTo>
                <a:lnTo>
                  <a:pt x="652" y="176"/>
                </a:lnTo>
                <a:lnTo>
                  <a:pt x="652" y="176"/>
                </a:lnTo>
                <a:lnTo>
                  <a:pt x="660" y="170"/>
                </a:lnTo>
                <a:lnTo>
                  <a:pt x="666" y="164"/>
                </a:lnTo>
                <a:lnTo>
                  <a:pt x="670" y="154"/>
                </a:lnTo>
                <a:lnTo>
                  <a:pt x="672" y="144"/>
                </a:lnTo>
                <a:lnTo>
                  <a:pt x="672" y="144"/>
                </a:lnTo>
                <a:lnTo>
                  <a:pt x="670" y="134"/>
                </a:lnTo>
                <a:lnTo>
                  <a:pt x="666" y="126"/>
                </a:lnTo>
                <a:lnTo>
                  <a:pt x="662" y="118"/>
                </a:lnTo>
                <a:lnTo>
                  <a:pt x="658" y="110"/>
                </a:lnTo>
                <a:lnTo>
                  <a:pt x="650" y="104"/>
                </a:lnTo>
                <a:lnTo>
                  <a:pt x="642" y="98"/>
                </a:lnTo>
                <a:lnTo>
                  <a:pt x="624" y="88"/>
                </a:lnTo>
                <a:lnTo>
                  <a:pt x="624" y="88"/>
                </a:lnTo>
                <a:lnTo>
                  <a:pt x="636" y="74"/>
                </a:lnTo>
                <a:lnTo>
                  <a:pt x="652" y="60"/>
                </a:lnTo>
                <a:lnTo>
                  <a:pt x="668" y="48"/>
                </a:lnTo>
                <a:lnTo>
                  <a:pt x="688" y="40"/>
                </a:lnTo>
                <a:lnTo>
                  <a:pt x="688" y="40"/>
                </a:lnTo>
                <a:close/>
                <a:moveTo>
                  <a:pt x="4" y="62"/>
                </a:moveTo>
                <a:lnTo>
                  <a:pt x="4" y="62"/>
                </a:lnTo>
                <a:lnTo>
                  <a:pt x="4" y="56"/>
                </a:lnTo>
                <a:lnTo>
                  <a:pt x="6" y="48"/>
                </a:lnTo>
                <a:lnTo>
                  <a:pt x="10" y="42"/>
                </a:lnTo>
                <a:lnTo>
                  <a:pt x="16" y="36"/>
                </a:lnTo>
                <a:lnTo>
                  <a:pt x="32" y="28"/>
                </a:lnTo>
                <a:lnTo>
                  <a:pt x="52" y="20"/>
                </a:lnTo>
                <a:lnTo>
                  <a:pt x="76" y="14"/>
                </a:lnTo>
                <a:lnTo>
                  <a:pt x="102" y="10"/>
                </a:lnTo>
                <a:lnTo>
                  <a:pt x="152" y="6"/>
                </a:lnTo>
                <a:lnTo>
                  <a:pt x="152" y="6"/>
                </a:lnTo>
                <a:lnTo>
                  <a:pt x="152" y="6"/>
                </a:lnTo>
                <a:lnTo>
                  <a:pt x="180" y="4"/>
                </a:lnTo>
                <a:lnTo>
                  <a:pt x="206" y="4"/>
                </a:lnTo>
                <a:lnTo>
                  <a:pt x="234" y="6"/>
                </a:lnTo>
                <a:lnTo>
                  <a:pt x="262" y="8"/>
                </a:lnTo>
                <a:lnTo>
                  <a:pt x="290" y="12"/>
                </a:lnTo>
                <a:lnTo>
                  <a:pt x="316" y="18"/>
                </a:lnTo>
                <a:lnTo>
                  <a:pt x="340" y="24"/>
                </a:lnTo>
                <a:lnTo>
                  <a:pt x="362" y="34"/>
                </a:lnTo>
                <a:lnTo>
                  <a:pt x="362" y="34"/>
                </a:lnTo>
                <a:lnTo>
                  <a:pt x="298" y="52"/>
                </a:lnTo>
                <a:lnTo>
                  <a:pt x="238" y="72"/>
                </a:lnTo>
                <a:lnTo>
                  <a:pt x="180" y="88"/>
                </a:lnTo>
                <a:lnTo>
                  <a:pt x="152" y="92"/>
                </a:lnTo>
                <a:lnTo>
                  <a:pt x="122" y="96"/>
                </a:lnTo>
                <a:lnTo>
                  <a:pt x="122" y="96"/>
                </a:lnTo>
                <a:lnTo>
                  <a:pt x="82" y="98"/>
                </a:lnTo>
                <a:lnTo>
                  <a:pt x="62" y="96"/>
                </a:lnTo>
                <a:lnTo>
                  <a:pt x="44" y="94"/>
                </a:lnTo>
                <a:lnTo>
                  <a:pt x="28" y="90"/>
                </a:lnTo>
                <a:lnTo>
                  <a:pt x="16" y="84"/>
                </a:lnTo>
                <a:lnTo>
                  <a:pt x="10" y="78"/>
                </a:lnTo>
                <a:lnTo>
                  <a:pt x="6" y="74"/>
                </a:lnTo>
                <a:lnTo>
                  <a:pt x="4" y="68"/>
                </a:lnTo>
                <a:lnTo>
                  <a:pt x="4" y="62"/>
                </a:lnTo>
                <a:lnTo>
                  <a:pt x="4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484120" y="2720975"/>
            <a:ext cx="7010400" cy="1254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图书的一站式检索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</a:t>
            </a:r>
            <a:r>
              <a:rPr lang="zh-CN" alt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书、电子书统一检索平台</a:t>
            </a:r>
            <a:endParaRPr lang="zh-CN" altLang="en-US" sz="32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55" name="直接连接符 30"/>
          <p:cNvCxnSpPr>
            <a:cxnSpLocks noChangeShapeType="1"/>
          </p:cNvCxnSpPr>
          <p:nvPr/>
        </p:nvCxnSpPr>
        <p:spPr bwMode="auto">
          <a:xfrm>
            <a:off x="3846513" y="2647950"/>
            <a:ext cx="7620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直接连接符 31"/>
          <p:cNvCxnSpPr>
            <a:cxnSpLocks noChangeShapeType="1"/>
          </p:cNvCxnSpPr>
          <p:nvPr/>
        </p:nvCxnSpPr>
        <p:spPr bwMode="auto">
          <a:xfrm>
            <a:off x="3846513" y="3975100"/>
            <a:ext cx="47244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直接连接符 32"/>
          <p:cNvCxnSpPr>
            <a:cxnSpLocks noChangeShapeType="1"/>
          </p:cNvCxnSpPr>
          <p:nvPr/>
        </p:nvCxnSpPr>
        <p:spPr bwMode="auto">
          <a:xfrm>
            <a:off x="7808913" y="2647950"/>
            <a:ext cx="7620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95" y="4733290"/>
            <a:ext cx="2155825" cy="1924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" y="83185"/>
            <a:ext cx="11642725" cy="6774815"/>
          </a:xfrm>
          <a:prstGeom prst="rect">
            <a:avLst/>
          </a:prstGeom>
        </p:spPr>
      </p:pic>
      <p:sp>
        <p:nvSpPr>
          <p:cNvPr id="25" name="Text Placeholder 1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63931" y="2558399"/>
            <a:ext cx="1261884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人力资源管理</a:t>
            </a:r>
            <a:endParaRPr lang="zh-CN" altLang="en-US" sz="1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1494473" y="3146336"/>
            <a:ext cx="1655763" cy="647700"/>
          </a:xfrm>
          <a:prstGeom prst="wedgeRoundRectCallout">
            <a:avLst>
              <a:gd name="adj1" fmla="val 73945"/>
              <a:gd name="adj2" fmla="val -107360"/>
              <a:gd name="adj3" fmla="val 16667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p>
            <a:pPr algn="ctr">
              <a:defRPr/>
            </a:pPr>
            <a:r>
              <a:rPr lang="zh-CN" altLang="en-US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  输入检索词</a:t>
            </a:r>
            <a:endParaRPr lang="zh-CN" altLang="en-US" b="1" dirty="0" smtClean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640" y="121920"/>
            <a:ext cx="10461625" cy="6736080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48869" y="4761777"/>
            <a:ext cx="7885193" cy="19891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 dirty="0">
              <a:solidFill>
                <a:schemeClr val="accent6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3439316" y="3646962"/>
            <a:ext cx="1367780" cy="568292"/>
          </a:xfrm>
          <a:prstGeom prst="wedgeRectCallout">
            <a:avLst>
              <a:gd name="adj1" fmla="val -24824"/>
              <a:gd name="adj2" fmla="val 148269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在线试读</a:t>
            </a:r>
            <a:endParaRPr lang="zh-CN" altLang="en-US" b="1" dirty="0" smtClean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11326" y="3152218"/>
            <a:ext cx="853751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01370"/>
            <a:r>
              <a:rPr lang="zh-CN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2932E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百度文库</a:t>
            </a:r>
            <a:r>
              <a:rPr lang="zh-CN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E10602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高校版资源介绍</a:t>
            </a:r>
            <a:endParaRPr lang="zh-CN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E10602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Hiragino Sans GB W3" panose="020B0300000000000000" charset="-122"/>
              <a:sym typeface="+mn-ea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1766570" y="2385060"/>
            <a:ext cx="1371600" cy="1251585"/>
            <a:chOff x="2030922" y="2379508"/>
            <a:chExt cx="1528342" cy="1317536"/>
          </a:xfrm>
        </p:grpSpPr>
        <p:sp>
          <p:nvSpPr>
            <p:cNvPr id="111" name="六边形 110"/>
            <p:cNvSpPr/>
            <p:nvPr/>
          </p:nvSpPr>
          <p:spPr>
            <a:xfrm>
              <a:off x="2030922" y="237950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3" name="六边形 112"/>
            <p:cNvSpPr/>
            <p:nvPr/>
          </p:nvSpPr>
          <p:spPr>
            <a:xfrm>
              <a:off x="2299630" y="2558546"/>
              <a:ext cx="993503" cy="856467"/>
            </a:xfrm>
            <a:prstGeom prst="hexagon">
              <a:avLst/>
            </a:prstGeom>
            <a:solidFill>
              <a:srgbClr val="77BA27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48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4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梯形 113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5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7" name="梯形 116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960" y="4886325"/>
            <a:ext cx="2155825" cy="192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31570" y="15240"/>
            <a:ext cx="14455140" cy="68275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25" y="-14288"/>
            <a:ext cx="1047750" cy="1228725"/>
          </a:xfrm>
          <a:prstGeom prst="rect">
            <a:avLst/>
          </a:prstGeom>
        </p:spPr>
      </p:pic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41350" y="1500187"/>
            <a:ext cx="3168650" cy="1008063"/>
          </a:xfrm>
          <a:prstGeom prst="wedgeRectCallout">
            <a:avLst>
              <a:gd name="adj1" fmla="val 34871"/>
              <a:gd name="adj2" fmla="val -138188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图书</a:t>
            </a:r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的书名页、版权页、前言页、目录页和部分正文页进行在线试读</a:t>
            </a:r>
            <a:endParaRPr lang="zh-CN" altLang="en-US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29401" y="276050"/>
            <a:ext cx="2850628" cy="648047"/>
          </a:xfrm>
          <a:prstGeom prst="rect">
            <a:avLst/>
          </a:prstGeom>
          <a:gradFill flip="none" rotWithShape="1">
            <a:gsLst>
              <a:gs pos="0">
                <a:srgbClr val="3FAFED"/>
              </a:gs>
              <a:gs pos="100000">
                <a:srgbClr val="1282C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ea typeface="微软雅黑" panose="020B0503020204020204" pitchFamily="34" charset="-122"/>
              </a:rPr>
              <a:t>前言试读</a:t>
            </a:r>
            <a:endParaRPr lang="zh-CN" altLang="en-US" sz="3200" b="1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5"/>
          <p:cNvSpPr/>
          <p:nvPr/>
        </p:nvSpPr>
        <p:spPr bwMode="auto">
          <a:xfrm>
            <a:off x="5337176" y="2525714"/>
            <a:ext cx="1744663" cy="314325"/>
          </a:xfrm>
          <a:custGeom>
            <a:avLst/>
            <a:gdLst>
              <a:gd name="T0" fmla="*/ 62 w 1378"/>
              <a:gd name="T1" fmla="*/ 100 h 248"/>
              <a:gd name="T2" fmla="*/ 380 w 1378"/>
              <a:gd name="T3" fmla="*/ 44 h 248"/>
              <a:gd name="T4" fmla="*/ 422 w 1378"/>
              <a:gd name="T5" fmla="*/ 116 h 248"/>
              <a:gd name="T6" fmla="*/ 400 w 1378"/>
              <a:gd name="T7" fmla="*/ 98 h 248"/>
              <a:gd name="T8" fmla="*/ 406 w 1378"/>
              <a:gd name="T9" fmla="*/ 132 h 248"/>
              <a:gd name="T10" fmla="*/ 428 w 1378"/>
              <a:gd name="T11" fmla="*/ 90 h 248"/>
              <a:gd name="T12" fmla="*/ 492 w 1378"/>
              <a:gd name="T13" fmla="*/ 24 h 248"/>
              <a:gd name="T14" fmla="*/ 642 w 1378"/>
              <a:gd name="T15" fmla="*/ 58 h 248"/>
              <a:gd name="T16" fmla="*/ 548 w 1378"/>
              <a:gd name="T17" fmla="*/ 84 h 248"/>
              <a:gd name="T18" fmla="*/ 474 w 1378"/>
              <a:gd name="T19" fmla="*/ 178 h 248"/>
              <a:gd name="T20" fmla="*/ 606 w 1378"/>
              <a:gd name="T21" fmla="*/ 248 h 248"/>
              <a:gd name="T22" fmla="*/ 772 w 1378"/>
              <a:gd name="T23" fmla="*/ 248 h 248"/>
              <a:gd name="T24" fmla="*/ 904 w 1378"/>
              <a:gd name="T25" fmla="*/ 178 h 248"/>
              <a:gd name="T26" fmla="*/ 830 w 1378"/>
              <a:gd name="T27" fmla="*/ 84 h 248"/>
              <a:gd name="T28" fmla="*/ 736 w 1378"/>
              <a:gd name="T29" fmla="*/ 58 h 248"/>
              <a:gd name="T30" fmla="*/ 886 w 1378"/>
              <a:gd name="T31" fmla="*/ 24 h 248"/>
              <a:gd name="T32" fmla="*/ 950 w 1378"/>
              <a:gd name="T33" fmla="*/ 90 h 248"/>
              <a:gd name="T34" fmla="*/ 972 w 1378"/>
              <a:gd name="T35" fmla="*/ 132 h 248"/>
              <a:gd name="T36" fmla="*/ 980 w 1378"/>
              <a:gd name="T37" fmla="*/ 98 h 248"/>
              <a:gd name="T38" fmla="*/ 956 w 1378"/>
              <a:gd name="T39" fmla="*/ 120 h 248"/>
              <a:gd name="T40" fmla="*/ 996 w 1378"/>
              <a:gd name="T41" fmla="*/ 44 h 248"/>
              <a:gd name="T42" fmla="*/ 1316 w 1378"/>
              <a:gd name="T43" fmla="*/ 100 h 248"/>
              <a:gd name="T44" fmla="*/ 1376 w 1378"/>
              <a:gd name="T45" fmla="*/ 56 h 248"/>
              <a:gd name="T46" fmla="*/ 1226 w 1378"/>
              <a:gd name="T47" fmla="*/ 2 h 248"/>
              <a:gd name="T48" fmla="*/ 968 w 1378"/>
              <a:gd name="T49" fmla="*/ 20 h 248"/>
              <a:gd name="T50" fmla="*/ 744 w 1378"/>
              <a:gd name="T51" fmla="*/ 8 h 248"/>
              <a:gd name="T52" fmla="*/ 594 w 1378"/>
              <a:gd name="T53" fmla="*/ 2 h 248"/>
              <a:gd name="T54" fmla="*/ 372 w 1378"/>
              <a:gd name="T55" fmla="*/ 30 h 248"/>
              <a:gd name="T56" fmla="*/ 100 w 1378"/>
              <a:gd name="T57" fmla="*/ 8 h 248"/>
              <a:gd name="T58" fmla="*/ 0 w 1378"/>
              <a:gd name="T59" fmla="*/ 62 h 248"/>
              <a:gd name="T60" fmla="*/ 1198 w 1378"/>
              <a:gd name="T61" fmla="*/ 4 h 248"/>
              <a:gd name="T62" fmla="*/ 1368 w 1378"/>
              <a:gd name="T63" fmla="*/ 42 h 248"/>
              <a:gd name="T64" fmla="*/ 1350 w 1378"/>
              <a:gd name="T65" fmla="*/ 90 h 248"/>
              <a:gd name="T66" fmla="*/ 1080 w 1378"/>
              <a:gd name="T67" fmla="*/ 52 h 248"/>
              <a:gd name="T68" fmla="*/ 760 w 1378"/>
              <a:gd name="T69" fmla="*/ 182 h 248"/>
              <a:gd name="T70" fmla="*/ 788 w 1378"/>
              <a:gd name="T71" fmla="*/ 100 h 248"/>
              <a:gd name="T72" fmla="*/ 898 w 1378"/>
              <a:gd name="T73" fmla="*/ 152 h 248"/>
              <a:gd name="T74" fmla="*/ 846 w 1378"/>
              <a:gd name="T75" fmla="*/ 230 h 248"/>
              <a:gd name="T76" fmla="*/ 614 w 1378"/>
              <a:gd name="T77" fmla="*/ 102 h 248"/>
              <a:gd name="T78" fmla="*/ 626 w 1378"/>
              <a:gd name="T79" fmla="*/ 196 h 248"/>
              <a:gd name="T80" fmla="*/ 606 w 1378"/>
              <a:gd name="T81" fmla="*/ 244 h 248"/>
              <a:gd name="T82" fmla="*/ 480 w 1378"/>
              <a:gd name="T83" fmla="*/ 178 h 248"/>
              <a:gd name="T84" fmla="*/ 550 w 1378"/>
              <a:gd name="T85" fmla="*/ 102 h 248"/>
              <a:gd name="T86" fmla="*/ 726 w 1378"/>
              <a:gd name="T87" fmla="*/ 60 h 248"/>
              <a:gd name="T88" fmla="*/ 708 w 1378"/>
              <a:gd name="T89" fmla="*/ 134 h 248"/>
              <a:gd name="T90" fmla="*/ 732 w 1378"/>
              <a:gd name="T91" fmla="*/ 178 h 248"/>
              <a:gd name="T92" fmla="*/ 752 w 1378"/>
              <a:gd name="T93" fmla="*/ 166 h 248"/>
              <a:gd name="T94" fmla="*/ 724 w 1378"/>
              <a:gd name="T95" fmla="*/ 148 h 248"/>
              <a:gd name="T96" fmla="*/ 710 w 1378"/>
              <a:gd name="T97" fmla="*/ 152 h 248"/>
              <a:gd name="T98" fmla="*/ 760 w 1378"/>
              <a:gd name="T99" fmla="*/ 102 h 248"/>
              <a:gd name="T100" fmla="*/ 736 w 1378"/>
              <a:gd name="T101" fmla="*/ 206 h 248"/>
              <a:gd name="T102" fmla="*/ 622 w 1378"/>
              <a:gd name="T103" fmla="*/ 182 h 248"/>
              <a:gd name="T104" fmla="*/ 644 w 1378"/>
              <a:gd name="T105" fmla="*/ 112 h 248"/>
              <a:gd name="T106" fmla="*/ 662 w 1378"/>
              <a:gd name="T107" fmla="*/ 164 h 248"/>
              <a:gd name="T108" fmla="*/ 642 w 1378"/>
              <a:gd name="T109" fmla="*/ 144 h 248"/>
              <a:gd name="T110" fmla="*/ 638 w 1378"/>
              <a:gd name="T111" fmla="*/ 176 h 248"/>
              <a:gd name="T112" fmla="*/ 652 w 1378"/>
              <a:gd name="T113" fmla="*/ 176 h 248"/>
              <a:gd name="T114" fmla="*/ 658 w 1378"/>
              <a:gd name="T115" fmla="*/ 110 h 248"/>
              <a:gd name="T116" fmla="*/ 688 w 1378"/>
              <a:gd name="T117" fmla="*/ 40 h 248"/>
              <a:gd name="T118" fmla="*/ 76 w 1378"/>
              <a:gd name="T119" fmla="*/ 14 h 248"/>
              <a:gd name="T120" fmla="*/ 290 w 1378"/>
              <a:gd name="T121" fmla="*/ 12 h 248"/>
              <a:gd name="T122" fmla="*/ 122 w 1378"/>
              <a:gd name="T123" fmla="*/ 96 h 248"/>
              <a:gd name="T124" fmla="*/ 4 w 1378"/>
              <a:gd name="T125" fmla="*/ 6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8" h="248">
                <a:moveTo>
                  <a:pt x="0" y="62"/>
                </a:moveTo>
                <a:lnTo>
                  <a:pt x="0" y="62"/>
                </a:lnTo>
                <a:lnTo>
                  <a:pt x="2" y="70"/>
                </a:lnTo>
                <a:lnTo>
                  <a:pt x="4" y="76"/>
                </a:lnTo>
                <a:lnTo>
                  <a:pt x="8" y="80"/>
                </a:lnTo>
                <a:lnTo>
                  <a:pt x="12" y="86"/>
                </a:lnTo>
                <a:lnTo>
                  <a:pt x="26" y="92"/>
                </a:lnTo>
                <a:lnTo>
                  <a:pt x="42" y="98"/>
                </a:lnTo>
                <a:lnTo>
                  <a:pt x="62" y="100"/>
                </a:lnTo>
                <a:lnTo>
                  <a:pt x="82" y="102"/>
                </a:lnTo>
                <a:lnTo>
                  <a:pt x="124" y="100"/>
                </a:lnTo>
                <a:lnTo>
                  <a:pt x="124" y="100"/>
                </a:lnTo>
                <a:lnTo>
                  <a:pt x="152" y="96"/>
                </a:lnTo>
                <a:lnTo>
                  <a:pt x="184" y="92"/>
                </a:lnTo>
                <a:lnTo>
                  <a:pt x="246" y="78"/>
                </a:lnTo>
                <a:lnTo>
                  <a:pt x="312" y="60"/>
                </a:lnTo>
                <a:lnTo>
                  <a:pt x="380" y="44"/>
                </a:lnTo>
                <a:lnTo>
                  <a:pt x="380" y="44"/>
                </a:lnTo>
                <a:lnTo>
                  <a:pt x="398" y="54"/>
                </a:lnTo>
                <a:lnTo>
                  <a:pt x="412" y="68"/>
                </a:lnTo>
                <a:lnTo>
                  <a:pt x="418" y="76"/>
                </a:lnTo>
                <a:lnTo>
                  <a:pt x="422" y="84"/>
                </a:lnTo>
                <a:lnTo>
                  <a:pt x="424" y="90"/>
                </a:lnTo>
                <a:lnTo>
                  <a:pt x="426" y="100"/>
                </a:lnTo>
                <a:lnTo>
                  <a:pt x="426" y="100"/>
                </a:lnTo>
                <a:lnTo>
                  <a:pt x="426" y="108"/>
                </a:lnTo>
                <a:lnTo>
                  <a:pt x="422" y="116"/>
                </a:lnTo>
                <a:lnTo>
                  <a:pt x="422" y="116"/>
                </a:lnTo>
                <a:lnTo>
                  <a:pt x="422" y="114"/>
                </a:lnTo>
                <a:lnTo>
                  <a:pt x="422" y="114"/>
                </a:lnTo>
                <a:lnTo>
                  <a:pt x="422" y="108"/>
                </a:lnTo>
                <a:lnTo>
                  <a:pt x="418" y="102"/>
                </a:lnTo>
                <a:lnTo>
                  <a:pt x="412" y="98"/>
                </a:lnTo>
                <a:lnTo>
                  <a:pt x="406" y="96"/>
                </a:lnTo>
                <a:lnTo>
                  <a:pt x="406" y="96"/>
                </a:lnTo>
                <a:lnTo>
                  <a:pt x="400" y="98"/>
                </a:lnTo>
                <a:lnTo>
                  <a:pt x="394" y="102"/>
                </a:lnTo>
                <a:lnTo>
                  <a:pt x="390" y="108"/>
                </a:lnTo>
                <a:lnTo>
                  <a:pt x="388" y="114"/>
                </a:lnTo>
                <a:lnTo>
                  <a:pt x="388" y="114"/>
                </a:lnTo>
                <a:lnTo>
                  <a:pt x="390" y="120"/>
                </a:lnTo>
                <a:lnTo>
                  <a:pt x="394" y="126"/>
                </a:lnTo>
                <a:lnTo>
                  <a:pt x="400" y="130"/>
                </a:lnTo>
                <a:lnTo>
                  <a:pt x="406" y="132"/>
                </a:lnTo>
                <a:lnTo>
                  <a:pt x="406" y="132"/>
                </a:lnTo>
                <a:lnTo>
                  <a:pt x="412" y="130"/>
                </a:lnTo>
                <a:lnTo>
                  <a:pt x="416" y="128"/>
                </a:lnTo>
                <a:lnTo>
                  <a:pt x="416" y="128"/>
                </a:lnTo>
                <a:lnTo>
                  <a:pt x="422" y="124"/>
                </a:lnTo>
                <a:lnTo>
                  <a:pt x="426" y="118"/>
                </a:lnTo>
                <a:lnTo>
                  <a:pt x="428" y="108"/>
                </a:lnTo>
                <a:lnTo>
                  <a:pt x="430" y="98"/>
                </a:lnTo>
                <a:lnTo>
                  <a:pt x="430" y="98"/>
                </a:lnTo>
                <a:lnTo>
                  <a:pt x="428" y="90"/>
                </a:lnTo>
                <a:lnTo>
                  <a:pt x="426" y="82"/>
                </a:lnTo>
                <a:lnTo>
                  <a:pt x="422" y="76"/>
                </a:lnTo>
                <a:lnTo>
                  <a:pt x="416" y="68"/>
                </a:lnTo>
                <a:lnTo>
                  <a:pt x="402" y="54"/>
                </a:lnTo>
                <a:lnTo>
                  <a:pt x="386" y="42"/>
                </a:lnTo>
                <a:lnTo>
                  <a:pt x="386" y="42"/>
                </a:lnTo>
                <a:lnTo>
                  <a:pt x="420" y="34"/>
                </a:lnTo>
                <a:lnTo>
                  <a:pt x="456" y="28"/>
                </a:lnTo>
                <a:lnTo>
                  <a:pt x="492" y="24"/>
                </a:lnTo>
                <a:lnTo>
                  <a:pt x="528" y="20"/>
                </a:lnTo>
                <a:lnTo>
                  <a:pt x="528" y="20"/>
                </a:lnTo>
                <a:lnTo>
                  <a:pt x="566" y="18"/>
                </a:lnTo>
                <a:lnTo>
                  <a:pt x="604" y="20"/>
                </a:lnTo>
                <a:lnTo>
                  <a:pt x="640" y="26"/>
                </a:lnTo>
                <a:lnTo>
                  <a:pt x="674" y="34"/>
                </a:lnTo>
                <a:lnTo>
                  <a:pt x="674" y="34"/>
                </a:lnTo>
                <a:lnTo>
                  <a:pt x="656" y="46"/>
                </a:lnTo>
                <a:lnTo>
                  <a:pt x="642" y="58"/>
                </a:lnTo>
                <a:lnTo>
                  <a:pt x="630" y="72"/>
                </a:lnTo>
                <a:lnTo>
                  <a:pt x="620" y="86"/>
                </a:lnTo>
                <a:lnTo>
                  <a:pt x="620" y="86"/>
                </a:lnTo>
                <a:lnTo>
                  <a:pt x="608" y="84"/>
                </a:lnTo>
                <a:lnTo>
                  <a:pt x="594" y="82"/>
                </a:lnTo>
                <a:lnTo>
                  <a:pt x="582" y="80"/>
                </a:lnTo>
                <a:lnTo>
                  <a:pt x="568" y="80"/>
                </a:lnTo>
                <a:lnTo>
                  <a:pt x="568" y="80"/>
                </a:lnTo>
                <a:lnTo>
                  <a:pt x="548" y="84"/>
                </a:lnTo>
                <a:lnTo>
                  <a:pt x="530" y="90"/>
                </a:lnTo>
                <a:lnTo>
                  <a:pt x="514" y="98"/>
                </a:lnTo>
                <a:lnTo>
                  <a:pt x="498" y="108"/>
                </a:lnTo>
                <a:lnTo>
                  <a:pt x="486" y="120"/>
                </a:lnTo>
                <a:lnTo>
                  <a:pt x="478" y="134"/>
                </a:lnTo>
                <a:lnTo>
                  <a:pt x="472" y="150"/>
                </a:lnTo>
                <a:lnTo>
                  <a:pt x="472" y="168"/>
                </a:lnTo>
                <a:lnTo>
                  <a:pt x="472" y="168"/>
                </a:lnTo>
                <a:lnTo>
                  <a:pt x="474" y="178"/>
                </a:lnTo>
                <a:lnTo>
                  <a:pt x="476" y="188"/>
                </a:lnTo>
                <a:lnTo>
                  <a:pt x="482" y="198"/>
                </a:lnTo>
                <a:lnTo>
                  <a:pt x="488" y="206"/>
                </a:lnTo>
                <a:lnTo>
                  <a:pt x="496" y="214"/>
                </a:lnTo>
                <a:lnTo>
                  <a:pt x="506" y="222"/>
                </a:lnTo>
                <a:lnTo>
                  <a:pt x="526" y="232"/>
                </a:lnTo>
                <a:lnTo>
                  <a:pt x="552" y="240"/>
                </a:lnTo>
                <a:lnTo>
                  <a:pt x="578" y="246"/>
                </a:lnTo>
                <a:lnTo>
                  <a:pt x="606" y="248"/>
                </a:lnTo>
                <a:lnTo>
                  <a:pt x="634" y="248"/>
                </a:lnTo>
                <a:lnTo>
                  <a:pt x="634" y="248"/>
                </a:lnTo>
                <a:lnTo>
                  <a:pt x="662" y="244"/>
                </a:lnTo>
                <a:lnTo>
                  <a:pt x="688" y="238"/>
                </a:lnTo>
                <a:lnTo>
                  <a:pt x="688" y="238"/>
                </a:lnTo>
                <a:lnTo>
                  <a:pt x="716" y="244"/>
                </a:lnTo>
                <a:lnTo>
                  <a:pt x="744" y="248"/>
                </a:lnTo>
                <a:lnTo>
                  <a:pt x="744" y="248"/>
                </a:lnTo>
                <a:lnTo>
                  <a:pt x="772" y="248"/>
                </a:lnTo>
                <a:lnTo>
                  <a:pt x="800" y="246"/>
                </a:lnTo>
                <a:lnTo>
                  <a:pt x="826" y="240"/>
                </a:lnTo>
                <a:lnTo>
                  <a:pt x="850" y="232"/>
                </a:lnTo>
                <a:lnTo>
                  <a:pt x="872" y="222"/>
                </a:lnTo>
                <a:lnTo>
                  <a:pt x="882" y="214"/>
                </a:lnTo>
                <a:lnTo>
                  <a:pt x="890" y="206"/>
                </a:lnTo>
                <a:lnTo>
                  <a:pt x="896" y="198"/>
                </a:lnTo>
                <a:lnTo>
                  <a:pt x="900" y="188"/>
                </a:lnTo>
                <a:lnTo>
                  <a:pt x="904" y="178"/>
                </a:lnTo>
                <a:lnTo>
                  <a:pt x="906" y="168"/>
                </a:lnTo>
                <a:lnTo>
                  <a:pt x="906" y="168"/>
                </a:lnTo>
                <a:lnTo>
                  <a:pt x="904" y="150"/>
                </a:lnTo>
                <a:lnTo>
                  <a:pt x="900" y="134"/>
                </a:lnTo>
                <a:lnTo>
                  <a:pt x="890" y="120"/>
                </a:lnTo>
                <a:lnTo>
                  <a:pt x="878" y="108"/>
                </a:lnTo>
                <a:lnTo>
                  <a:pt x="864" y="98"/>
                </a:lnTo>
                <a:lnTo>
                  <a:pt x="848" y="90"/>
                </a:lnTo>
                <a:lnTo>
                  <a:pt x="830" y="84"/>
                </a:lnTo>
                <a:lnTo>
                  <a:pt x="810" y="80"/>
                </a:lnTo>
                <a:lnTo>
                  <a:pt x="810" y="80"/>
                </a:lnTo>
                <a:lnTo>
                  <a:pt x="796" y="80"/>
                </a:lnTo>
                <a:lnTo>
                  <a:pt x="782" y="82"/>
                </a:lnTo>
                <a:lnTo>
                  <a:pt x="770" y="84"/>
                </a:lnTo>
                <a:lnTo>
                  <a:pt x="758" y="86"/>
                </a:lnTo>
                <a:lnTo>
                  <a:pt x="758" y="86"/>
                </a:lnTo>
                <a:lnTo>
                  <a:pt x="748" y="72"/>
                </a:lnTo>
                <a:lnTo>
                  <a:pt x="736" y="58"/>
                </a:lnTo>
                <a:lnTo>
                  <a:pt x="720" y="46"/>
                </a:lnTo>
                <a:lnTo>
                  <a:pt x="704" y="34"/>
                </a:lnTo>
                <a:lnTo>
                  <a:pt x="704" y="34"/>
                </a:lnTo>
                <a:lnTo>
                  <a:pt x="738" y="26"/>
                </a:lnTo>
                <a:lnTo>
                  <a:pt x="774" y="20"/>
                </a:lnTo>
                <a:lnTo>
                  <a:pt x="812" y="18"/>
                </a:lnTo>
                <a:lnTo>
                  <a:pt x="850" y="20"/>
                </a:lnTo>
                <a:lnTo>
                  <a:pt x="850" y="20"/>
                </a:lnTo>
                <a:lnTo>
                  <a:pt x="886" y="24"/>
                </a:lnTo>
                <a:lnTo>
                  <a:pt x="922" y="28"/>
                </a:lnTo>
                <a:lnTo>
                  <a:pt x="958" y="34"/>
                </a:lnTo>
                <a:lnTo>
                  <a:pt x="992" y="42"/>
                </a:lnTo>
                <a:lnTo>
                  <a:pt x="992" y="42"/>
                </a:lnTo>
                <a:lnTo>
                  <a:pt x="974" y="54"/>
                </a:lnTo>
                <a:lnTo>
                  <a:pt x="960" y="68"/>
                </a:lnTo>
                <a:lnTo>
                  <a:pt x="956" y="76"/>
                </a:lnTo>
                <a:lnTo>
                  <a:pt x="952" y="82"/>
                </a:lnTo>
                <a:lnTo>
                  <a:pt x="950" y="90"/>
                </a:lnTo>
                <a:lnTo>
                  <a:pt x="948" y="98"/>
                </a:lnTo>
                <a:lnTo>
                  <a:pt x="948" y="98"/>
                </a:lnTo>
                <a:lnTo>
                  <a:pt x="948" y="110"/>
                </a:lnTo>
                <a:lnTo>
                  <a:pt x="952" y="118"/>
                </a:lnTo>
                <a:lnTo>
                  <a:pt x="958" y="126"/>
                </a:lnTo>
                <a:lnTo>
                  <a:pt x="964" y="128"/>
                </a:lnTo>
                <a:lnTo>
                  <a:pt x="964" y="128"/>
                </a:lnTo>
                <a:lnTo>
                  <a:pt x="968" y="130"/>
                </a:lnTo>
                <a:lnTo>
                  <a:pt x="972" y="132"/>
                </a:lnTo>
                <a:lnTo>
                  <a:pt x="972" y="132"/>
                </a:lnTo>
                <a:lnTo>
                  <a:pt x="980" y="130"/>
                </a:lnTo>
                <a:lnTo>
                  <a:pt x="984" y="126"/>
                </a:lnTo>
                <a:lnTo>
                  <a:pt x="988" y="120"/>
                </a:lnTo>
                <a:lnTo>
                  <a:pt x="990" y="114"/>
                </a:lnTo>
                <a:lnTo>
                  <a:pt x="990" y="114"/>
                </a:lnTo>
                <a:lnTo>
                  <a:pt x="988" y="108"/>
                </a:lnTo>
                <a:lnTo>
                  <a:pt x="984" y="102"/>
                </a:lnTo>
                <a:lnTo>
                  <a:pt x="980" y="98"/>
                </a:lnTo>
                <a:lnTo>
                  <a:pt x="972" y="96"/>
                </a:lnTo>
                <a:lnTo>
                  <a:pt x="972" y="96"/>
                </a:lnTo>
                <a:lnTo>
                  <a:pt x="966" y="98"/>
                </a:lnTo>
                <a:lnTo>
                  <a:pt x="960" y="102"/>
                </a:lnTo>
                <a:lnTo>
                  <a:pt x="956" y="108"/>
                </a:lnTo>
                <a:lnTo>
                  <a:pt x="956" y="114"/>
                </a:lnTo>
                <a:lnTo>
                  <a:pt x="956" y="114"/>
                </a:lnTo>
                <a:lnTo>
                  <a:pt x="956" y="120"/>
                </a:lnTo>
                <a:lnTo>
                  <a:pt x="956" y="120"/>
                </a:lnTo>
                <a:lnTo>
                  <a:pt x="952" y="110"/>
                </a:lnTo>
                <a:lnTo>
                  <a:pt x="952" y="100"/>
                </a:lnTo>
                <a:lnTo>
                  <a:pt x="952" y="100"/>
                </a:lnTo>
                <a:lnTo>
                  <a:pt x="952" y="90"/>
                </a:lnTo>
                <a:lnTo>
                  <a:pt x="956" y="84"/>
                </a:lnTo>
                <a:lnTo>
                  <a:pt x="960" y="76"/>
                </a:lnTo>
                <a:lnTo>
                  <a:pt x="964" y="68"/>
                </a:lnTo>
                <a:lnTo>
                  <a:pt x="978" y="54"/>
                </a:lnTo>
                <a:lnTo>
                  <a:pt x="996" y="44"/>
                </a:lnTo>
                <a:lnTo>
                  <a:pt x="996" y="44"/>
                </a:lnTo>
                <a:lnTo>
                  <a:pt x="1064" y="60"/>
                </a:lnTo>
                <a:lnTo>
                  <a:pt x="1130" y="78"/>
                </a:lnTo>
                <a:lnTo>
                  <a:pt x="1194" y="92"/>
                </a:lnTo>
                <a:lnTo>
                  <a:pt x="1224" y="96"/>
                </a:lnTo>
                <a:lnTo>
                  <a:pt x="1254" y="100"/>
                </a:lnTo>
                <a:lnTo>
                  <a:pt x="1254" y="100"/>
                </a:lnTo>
                <a:lnTo>
                  <a:pt x="1296" y="102"/>
                </a:lnTo>
                <a:lnTo>
                  <a:pt x="1316" y="100"/>
                </a:lnTo>
                <a:lnTo>
                  <a:pt x="1334" y="98"/>
                </a:lnTo>
                <a:lnTo>
                  <a:pt x="1352" y="92"/>
                </a:lnTo>
                <a:lnTo>
                  <a:pt x="1364" y="86"/>
                </a:lnTo>
                <a:lnTo>
                  <a:pt x="1370" y="80"/>
                </a:lnTo>
                <a:lnTo>
                  <a:pt x="1374" y="76"/>
                </a:lnTo>
                <a:lnTo>
                  <a:pt x="1376" y="70"/>
                </a:lnTo>
                <a:lnTo>
                  <a:pt x="1378" y="62"/>
                </a:lnTo>
                <a:lnTo>
                  <a:pt x="1378" y="62"/>
                </a:lnTo>
                <a:lnTo>
                  <a:pt x="1376" y="56"/>
                </a:lnTo>
                <a:lnTo>
                  <a:pt x="1374" y="48"/>
                </a:lnTo>
                <a:lnTo>
                  <a:pt x="1370" y="42"/>
                </a:lnTo>
                <a:lnTo>
                  <a:pt x="1364" y="36"/>
                </a:lnTo>
                <a:lnTo>
                  <a:pt x="1348" y="26"/>
                </a:lnTo>
                <a:lnTo>
                  <a:pt x="1328" y="18"/>
                </a:lnTo>
                <a:lnTo>
                  <a:pt x="1304" y="12"/>
                </a:lnTo>
                <a:lnTo>
                  <a:pt x="1278" y="8"/>
                </a:lnTo>
                <a:lnTo>
                  <a:pt x="1226" y="2"/>
                </a:lnTo>
                <a:lnTo>
                  <a:pt x="1226" y="2"/>
                </a:lnTo>
                <a:lnTo>
                  <a:pt x="1170" y="0"/>
                </a:lnTo>
                <a:lnTo>
                  <a:pt x="1140" y="2"/>
                </a:lnTo>
                <a:lnTo>
                  <a:pt x="1110" y="4"/>
                </a:lnTo>
                <a:lnTo>
                  <a:pt x="1082" y="8"/>
                </a:lnTo>
                <a:lnTo>
                  <a:pt x="1054" y="14"/>
                </a:lnTo>
                <a:lnTo>
                  <a:pt x="1030" y="20"/>
                </a:lnTo>
                <a:lnTo>
                  <a:pt x="1006" y="30"/>
                </a:lnTo>
                <a:lnTo>
                  <a:pt x="1006" y="30"/>
                </a:lnTo>
                <a:lnTo>
                  <a:pt x="968" y="20"/>
                </a:lnTo>
                <a:lnTo>
                  <a:pt x="930" y="12"/>
                </a:lnTo>
                <a:lnTo>
                  <a:pt x="890" y="6"/>
                </a:lnTo>
                <a:lnTo>
                  <a:pt x="848" y="0"/>
                </a:lnTo>
                <a:lnTo>
                  <a:pt x="848" y="0"/>
                </a:lnTo>
                <a:lnTo>
                  <a:pt x="828" y="0"/>
                </a:lnTo>
                <a:lnTo>
                  <a:pt x="806" y="0"/>
                </a:lnTo>
                <a:lnTo>
                  <a:pt x="784" y="2"/>
                </a:lnTo>
                <a:lnTo>
                  <a:pt x="764" y="4"/>
                </a:lnTo>
                <a:lnTo>
                  <a:pt x="744" y="8"/>
                </a:lnTo>
                <a:lnTo>
                  <a:pt x="724" y="12"/>
                </a:lnTo>
                <a:lnTo>
                  <a:pt x="706" y="18"/>
                </a:lnTo>
                <a:lnTo>
                  <a:pt x="688" y="26"/>
                </a:lnTo>
                <a:lnTo>
                  <a:pt x="688" y="26"/>
                </a:lnTo>
                <a:lnTo>
                  <a:pt x="672" y="18"/>
                </a:lnTo>
                <a:lnTo>
                  <a:pt x="654" y="12"/>
                </a:lnTo>
                <a:lnTo>
                  <a:pt x="634" y="8"/>
                </a:lnTo>
                <a:lnTo>
                  <a:pt x="614" y="4"/>
                </a:lnTo>
                <a:lnTo>
                  <a:pt x="594" y="2"/>
                </a:lnTo>
                <a:lnTo>
                  <a:pt x="572" y="0"/>
                </a:lnTo>
                <a:lnTo>
                  <a:pt x="550" y="0"/>
                </a:lnTo>
                <a:lnTo>
                  <a:pt x="528" y="0"/>
                </a:lnTo>
                <a:lnTo>
                  <a:pt x="528" y="0"/>
                </a:lnTo>
                <a:lnTo>
                  <a:pt x="486" y="6"/>
                </a:lnTo>
                <a:lnTo>
                  <a:pt x="446" y="12"/>
                </a:lnTo>
                <a:lnTo>
                  <a:pt x="408" y="20"/>
                </a:lnTo>
                <a:lnTo>
                  <a:pt x="372" y="30"/>
                </a:lnTo>
                <a:lnTo>
                  <a:pt x="372" y="30"/>
                </a:lnTo>
                <a:lnTo>
                  <a:pt x="348" y="20"/>
                </a:lnTo>
                <a:lnTo>
                  <a:pt x="322" y="14"/>
                </a:lnTo>
                <a:lnTo>
                  <a:pt x="296" y="8"/>
                </a:lnTo>
                <a:lnTo>
                  <a:pt x="266" y="4"/>
                </a:lnTo>
                <a:lnTo>
                  <a:pt x="238" y="2"/>
                </a:lnTo>
                <a:lnTo>
                  <a:pt x="208" y="0"/>
                </a:lnTo>
                <a:lnTo>
                  <a:pt x="152" y="2"/>
                </a:lnTo>
                <a:lnTo>
                  <a:pt x="152" y="2"/>
                </a:lnTo>
                <a:lnTo>
                  <a:pt x="100" y="8"/>
                </a:lnTo>
                <a:lnTo>
                  <a:pt x="74" y="12"/>
                </a:lnTo>
                <a:lnTo>
                  <a:pt x="50" y="18"/>
                </a:lnTo>
                <a:lnTo>
                  <a:pt x="30" y="26"/>
                </a:lnTo>
                <a:lnTo>
                  <a:pt x="14" y="36"/>
                </a:lnTo>
                <a:lnTo>
                  <a:pt x="8" y="42"/>
                </a:lnTo>
                <a:lnTo>
                  <a:pt x="4" y="48"/>
                </a:lnTo>
                <a:lnTo>
                  <a:pt x="0" y="56"/>
                </a:lnTo>
                <a:lnTo>
                  <a:pt x="0" y="62"/>
                </a:lnTo>
                <a:lnTo>
                  <a:pt x="0" y="62"/>
                </a:lnTo>
                <a:close/>
                <a:moveTo>
                  <a:pt x="1014" y="34"/>
                </a:moveTo>
                <a:lnTo>
                  <a:pt x="1014" y="34"/>
                </a:lnTo>
                <a:lnTo>
                  <a:pt x="1036" y="24"/>
                </a:lnTo>
                <a:lnTo>
                  <a:pt x="1062" y="18"/>
                </a:lnTo>
                <a:lnTo>
                  <a:pt x="1088" y="12"/>
                </a:lnTo>
                <a:lnTo>
                  <a:pt x="1116" y="8"/>
                </a:lnTo>
                <a:lnTo>
                  <a:pt x="1142" y="6"/>
                </a:lnTo>
                <a:lnTo>
                  <a:pt x="1170" y="4"/>
                </a:lnTo>
                <a:lnTo>
                  <a:pt x="1198" y="4"/>
                </a:lnTo>
                <a:lnTo>
                  <a:pt x="1224" y="6"/>
                </a:lnTo>
                <a:lnTo>
                  <a:pt x="1226" y="6"/>
                </a:lnTo>
                <a:lnTo>
                  <a:pt x="1226" y="6"/>
                </a:lnTo>
                <a:lnTo>
                  <a:pt x="1276" y="10"/>
                </a:lnTo>
                <a:lnTo>
                  <a:pt x="1300" y="14"/>
                </a:lnTo>
                <a:lnTo>
                  <a:pt x="1324" y="20"/>
                </a:lnTo>
                <a:lnTo>
                  <a:pt x="1346" y="28"/>
                </a:lnTo>
                <a:lnTo>
                  <a:pt x="1362" y="36"/>
                </a:lnTo>
                <a:lnTo>
                  <a:pt x="1368" y="42"/>
                </a:lnTo>
                <a:lnTo>
                  <a:pt x="1372" y="48"/>
                </a:lnTo>
                <a:lnTo>
                  <a:pt x="1374" y="56"/>
                </a:lnTo>
                <a:lnTo>
                  <a:pt x="1374" y="62"/>
                </a:lnTo>
                <a:lnTo>
                  <a:pt x="1374" y="62"/>
                </a:lnTo>
                <a:lnTo>
                  <a:pt x="1374" y="68"/>
                </a:lnTo>
                <a:lnTo>
                  <a:pt x="1370" y="74"/>
                </a:lnTo>
                <a:lnTo>
                  <a:pt x="1366" y="78"/>
                </a:lnTo>
                <a:lnTo>
                  <a:pt x="1362" y="84"/>
                </a:lnTo>
                <a:lnTo>
                  <a:pt x="1350" y="90"/>
                </a:lnTo>
                <a:lnTo>
                  <a:pt x="1334" y="94"/>
                </a:lnTo>
                <a:lnTo>
                  <a:pt x="1314" y="96"/>
                </a:lnTo>
                <a:lnTo>
                  <a:pt x="1294" y="98"/>
                </a:lnTo>
                <a:lnTo>
                  <a:pt x="1254" y="96"/>
                </a:lnTo>
                <a:lnTo>
                  <a:pt x="1254" y="96"/>
                </a:lnTo>
                <a:lnTo>
                  <a:pt x="1226" y="92"/>
                </a:lnTo>
                <a:lnTo>
                  <a:pt x="1198" y="88"/>
                </a:lnTo>
                <a:lnTo>
                  <a:pt x="1140" y="72"/>
                </a:lnTo>
                <a:lnTo>
                  <a:pt x="1080" y="52"/>
                </a:lnTo>
                <a:lnTo>
                  <a:pt x="1014" y="34"/>
                </a:lnTo>
                <a:lnTo>
                  <a:pt x="1014" y="34"/>
                </a:lnTo>
                <a:close/>
                <a:moveTo>
                  <a:pt x="696" y="234"/>
                </a:moveTo>
                <a:lnTo>
                  <a:pt x="696" y="234"/>
                </a:lnTo>
                <a:lnTo>
                  <a:pt x="712" y="228"/>
                </a:lnTo>
                <a:lnTo>
                  <a:pt x="726" y="218"/>
                </a:lnTo>
                <a:lnTo>
                  <a:pt x="740" y="208"/>
                </a:lnTo>
                <a:lnTo>
                  <a:pt x="752" y="196"/>
                </a:lnTo>
                <a:lnTo>
                  <a:pt x="760" y="182"/>
                </a:lnTo>
                <a:lnTo>
                  <a:pt x="766" y="168"/>
                </a:lnTo>
                <a:lnTo>
                  <a:pt x="770" y="150"/>
                </a:lnTo>
                <a:lnTo>
                  <a:pt x="770" y="134"/>
                </a:lnTo>
                <a:lnTo>
                  <a:pt x="770" y="132"/>
                </a:lnTo>
                <a:lnTo>
                  <a:pt x="770" y="132"/>
                </a:lnTo>
                <a:lnTo>
                  <a:pt x="768" y="116"/>
                </a:lnTo>
                <a:lnTo>
                  <a:pt x="764" y="102"/>
                </a:lnTo>
                <a:lnTo>
                  <a:pt x="764" y="102"/>
                </a:lnTo>
                <a:lnTo>
                  <a:pt x="788" y="100"/>
                </a:lnTo>
                <a:lnTo>
                  <a:pt x="810" y="100"/>
                </a:lnTo>
                <a:lnTo>
                  <a:pt x="810" y="100"/>
                </a:lnTo>
                <a:lnTo>
                  <a:pt x="828" y="102"/>
                </a:lnTo>
                <a:lnTo>
                  <a:pt x="844" y="106"/>
                </a:lnTo>
                <a:lnTo>
                  <a:pt x="858" y="112"/>
                </a:lnTo>
                <a:lnTo>
                  <a:pt x="872" y="118"/>
                </a:lnTo>
                <a:lnTo>
                  <a:pt x="884" y="128"/>
                </a:lnTo>
                <a:lnTo>
                  <a:pt x="892" y="140"/>
                </a:lnTo>
                <a:lnTo>
                  <a:pt x="898" y="152"/>
                </a:lnTo>
                <a:lnTo>
                  <a:pt x="900" y="168"/>
                </a:lnTo>
                <a:lnTo>
                  <a:pt x="900" y="168"/>
                </a:lnTo>
                <a:lnTo>
                  <a:pt x="898" y="178"/>
                </a:lnTo>
                <a:lnTo>
                  <a:pt x="894" y="188"/>
                </a:lnTo>
                <a:lnTo>
                  <a:pt x="890" y="198"/>
                </a:lnTo>
                <a:lnTo>
                  <a:pt x="884" y="206"/>
                </a:lnTo>
                <a:lnTo>
                  <a:pt x="876" y="212"/>
                </a:lnTo>
                <a:lnTo>
                  <a:pt x="866" y="220"/>
                </a:lnTo>
                <a:lnTo>
                  <a:pt x="846" y="230"/>
                </a:lnTo>
                <a:lnTo>
                  <a:pt x="824" y="238"/>
                </a:lnTo>
                <a:lnTo>
                  <a:pt x="798" y="242"/>
                </a:lnTo>
                <a:lnTo>
                  <a:pt x="772" y="244"/>
                </a:lnTo>
                <a:lnTo>
                  <a:pt x="746" y="244"/>
                </a:lnTo>
                <a:lnTo>
                  <a:pt x="746" y="244"/>
                </a:lnTo>
                <a:lnTo>
                  <a:pt x="720" y="240"/>
                </a:lnTo>
                <a:lnTo>
                  <a:pt x="696" y="234"/>
                </a:lnTo>
                <a:lnTo>
                  <a:pt x="696" y="234"/>
                </a:lnTo>
                <a:close/>
                <a:moveTo>
                  <a:pt x="614" y="102"/>
                </a:moveTo>
                <a:lnTo>
                  <a:pt x="614" y="102"/>
                </a:lnTo>
                <a:lnTo>
                  <a:pt x="608" y="116"/>
                </a:lnTo>
                <a:lnTo>
                  <a:pt x="606" y="132"/>
                </a:lnTo>
                <a:lnTo>
                  <a:pt x="606" y="134"/>
                </a:lnTo>
                <a:lnTo>
                  <a:pt x="606" y="134"/>
                </a:lnTo>
                <a:lnTo>
                  <a:pt x="608" y="150"/>
                </a:lnTo>
                <a:lnTo>
                  <a:pt x="610" y="168"/>
                </a:lnTo>
                <a:lnTo>
                  <a:pt x="618" y="182"/>
                </a:lnTo>
                <a:lnTo>
                  <a:pt x="626" y="196"/>
                </a:lnTo>
                <a:lnTo>
                  <a:pt x="638" y="208"/>
                </a:lnTo>
                <a:lnTo>
                  <a:pt x="650" y="218"/>
                </a:lnTo>
                <a:lnTo>
                  <a:pt x="666" y="228"/>
                </a:lnTo>
                <a:lnTo>
                  <a:pt x="682" y="234"/>
                </a:lnTo>
                <a:lnTo>
                  <a:pt x="682" y="234"/>
                </a:lnTo>
                <a:lnTo>
                  <a:pt x="658" y="240"/>
                </a:lnTo>
                <a:lnTo>
                  <a:pt x="632" y="244"/>
                </a:lnTo>
                <a:lnTo>
                  <a:pt x="632" y="244"/>
                </a:lnTo>
                <a:lnTo>
                  <a:pt x="606" y="244"/>
                </a:lnTo>
                <a:lnTo>
                  <a:pt x="580" y="242"/>
                </a:lnTo>
                <a:lnTo>
                  <a:pt x="554" y="238"/>
                </a:lnTo>
                <a:lnTo>
                  <a:pt x="530" y="230"/>
                </a:lnTo>
                <a:lnTo>
                  <a:pt x="510" y="220"/>
                </a:lnTo>
                <a:lnTo>
                  <a:pt x="502" y="212"/>
                </a:lnTo>
                <a:lnTo>
                  <a:pt x="494" y="206"/>
                </a:lnTo>
                <a:lnTo>
                  <a:pt x="488" y="198"/>
                </a:lnTo>
                <a:lnTo>
                  <a:pt x="484" y="188"/>
                </a:lnTo>
                <a:lnTo>
                  <a:pt x="480" y="178"/>
                </a:lnTo>
                <a:lnTo>
                  <a:pt x="478" y="168"/>
                </a:lnTo>
                <a:lnTo>
                  <a:pt x="478" y="168"/>
                </a:lnTo>
                <a:lnTo>
                  <a:pt x="480" y="152"/>
                </a:lnTo>
                <a:lnTo>
                  <a:pt x="484" y="140"/>
                </a:lnTo>
                <a:lnTo>
                  <a:pt x="494" y="128"/>
                </a:lnTo>
                <a:lnTo>
                  <a:pt x="506" y="118"/>
                </a:lnTo>
                <a:lnTo>
                  <a:pt x="518" y="112"/>
                </a:lnTo>
                <a:lnTo>
                  <a:pt x="534" y="106"/>
                </a:lnTo>
                <a:lnTo>
                  <a:pt x="550" y="102"/>
                </a:lnTo>
                <a:lnTo>
                  <a:pt x="566" y="100"/>
                </a:lnTo>
                <a:lnTo>
                  <a:pt x="566" y="100"/>
                </a:lnTo>
                <a:lnTo>
                  <a:pt x="590" y="100"/>
                </a:lnTo>
                <a:lnTo>
                  <a:pt x="614" y="102"/>
                </a:lnTo>
                <a:lnTo>
                  <a:pt x="614" y="102"/>
                </a:lnTo>
                <a:close/>
                <a:moveTo>
                  <a:pt x="688" y="40"/>
                </a:moveTo>
                <a:lnTo>
                  <a:pt x="688" y="40"/>
                </a:lnTo>
                <a:lnTo>
                  <a:pt x="708" y="48"/>
                </a:lnTo>
                <a:lnTo>
                  <a:pt x="726" y="60"/>
                </a:lnTo>
                <a:lnTo>
                  <a:pt x="742" y="74"/>
                </a:lnTo>
                <a:lnTo>
                  <a:pt x="752" y="88"/>
                </a:lnTo>
                <a:lnTo>
                  <a:pt x="752" y="88"/>
                </a:lnTo>
                <a:lnTo>
                  <a:pt x="734" y="98"/>
                </a:lnTo>
                <a:lnTo>
                  <a:pt x="728" y="104"/>
                </a:lnTo>
                <a:lnTo>
                  <a:pt x="720" y="110"/>
                </a:lnTo>
                <a:lnTo>
                  <a:pt x="714" y="118"/>
                </a:lnTo>
                <a:lnTo>
                  <a:pt x="710" y="126"/>
                </a:lnTo>
                <a:lnTo>
                  <a:pt x="708" y="134"/>
                </a:lnTo>
                <a:lnTo>
                  <a:pt x="706" y="144"/>
                </a:lnTo>
                <a:lnTo>
                  <a:pt x="706" y="144"/>
                </a:lnTo>
                <a:lnTo>
                  <a:pt x="708" y="154"/>
                </a:lnTo>
                <a:lnTo>
                  <a:pt x="712" y="164"/>
                </a:lnTo>
                <a:lnTo>
                  <a:pt x="718" y="170"/>
                </a:lnTo>
                <a:lnTo>
                  <a:pt x="726" y="176"/>
                </a:lnTo>
                <a:lnTo>
                  <a:pt x="726" y="176"/>
                </a:lnTo>
                <a:lnTo>
                  <a:pt x="732" y="178"/>
                </a:lnTo>
                <a:lnTo>
                  <a:pt x="732" y="178"/>
                </a:lnTo>
                <a:lnTo>
                  <a:pt x="736" y="178"/>
                </a:lnTo>
                <a:lnTo>
                  <a:pt x="736" y="178"/>
                </a:lnTo>
                <a:lnTo>
                  <a:pt x="736" y="178"/>
                </a:lnTo>
                <a:lnTo>
                  <a:pt x="736" y="178"/>
                </a:lnTo>
                <a:lnTo>
                  <a:pt x="738" y="178"/>
                </a:lnTo>
                <a:lnTo>
                  <a:pt x="738" y="178"/>
                </a:lnTo>
                <a:lnTo>
                  <a:pt x="744" y="176"/>
                </a:lnTo>
                <a:lnTo>
                  <a:pt x="750" y="172"/>
                </a:lnTo>
                <a:lnTo>
                  <a:pt x="752" y="166"/>
                </a:lnTo>
                <a:lnTo>
                  <a:pt x="754" y="160"/>
                </a:lnTo>
                <a:lnTo>
                  <a:pt x="754" y="160"/>
                </a:lnTo>
                <a:lnTo>
                  <a:pt x="752" y="154"/>
                </a:lnTo>
                <a:lnTo>
                  <a:pt x="748" y="148"/>
                </a:lnTo>
                <a:lnTo>
                  <a:pt x="742" y="144"/>
                </a:lnTo>
                <a:lnTo>
                  <a:pt x="736" y="144"/>
                </a:lnTo>
                <a:lnTo>
                  <a:pt x="736" y="144"/>
                </a:lnTo>
                <a:lnTo>
                  <a:pt x="730" y="144"/>
                </a:lnTo>
                <a:lnTo>
                  <a:pt x="724" y="148"/>
                </a:lnTo>
                <a:lnTo>
                  <a:pt x="720" y="154"/>
                </a:lnTo>
                <a:lnTo>
                  <a:pt x="718" y="160"/>
                </a:lnTo>
                <a:lnTo>
                  <a:pt x="718" y="160"/>
                </a:lnTo>
                <a:lnTo>
                  <a:pt x="720" y="166"/>
                </a:lnTo>
                <a:lnTo>
                  <a:pt x="722" y="170"/>
                </a:lnTo>
                <a:lnTo>
                  <a:pt x="722" y="170"/>
                </a:lnTo>
                <a:lnTo>
                  <a:pt x="716" y="166"/>
                </a:lnTo>
                <a:lnTo>
                  <a:pt x="712" y="160"/>
                </a:lnTo>
                <a:lnTo>
                  <a:pt x="710" y="152"/>
                </a:lnTo>
                <a:lnTo>
                  <a:pt x="710" y="144"/>
                </a:lnTo>
                <a:lnTo>
                  <a:pt x="710" y="144"/>
                </a:lnTo>
                <a:lnTo>
                  <a:pt x="712" y="136"/>
                </a:lnTo>
                <a:lnTo>
                  <a:pt x="714" y="128"/>
                </a:lnTo>
                <a:lnTo>
                  <a:pt x="720" y="122"/>
                </a:lnTo>
                <a:lnTo>
                  <a:pt x="726" y="116"/>
                </a:lnTo>
                <a:lnTo>
                  <a:pt x="732" y="112"/>
                </a:lnTo>
                <a:lnTo>
                  <a:pt x="742" y="108"/>
                </a:lnTo>
                <a:lnTo>
                  <a:pt x="760" y="102"/>
                </a:lnTo>
                <a:lnTo>
                  <a:pt x="760" y="102"/>
                </a:lnTo>
                <a:lnTo>
                  <a:pt x="764" y="118"/>
                </a:lnTo>
                <a:lnTo>
                  <a:pt x="766" y="134"/>
                </a:lnTo>
                <a:lnTo>
                  <a:pt x="766" y="134"/>
                </a:lnTo>
                <a:lnTo>
                  <a:pt x="766" y="150"/>
                </a:lnTo>
                <a:lnTo>
                  <a:pt x="762" y="166"/>
                </a:lnTo>
                <a:lnTo>
                  <a:pt x="756" y="182"/>
                </a:lnTo>
                <a:lnTo>
                  <a:pt x="746" y="194"/>
                </a:lnTo>
                <a:lnTo>
                  <a:pt x="736" y="206"/>
                </a:lnTo>
                <a:lnTo>
                  <a:pt x="722" y="216"/>
                </a:lnTo>
                <a:lnTo>
                  <a:pt x="706" y="226"/>
                </a:lnTo>
                <a:lnTo>
                  <a:pt x="688" y="232"/>
                </a:lnTo>
                <a:lnTo>
                  <a:pt x="688" y="232"/>
                </a:lnTo>
                <a:lnTo>
                  <a:pt x="672" y="226"/>
                </a:lnTo>
                <a:lnTo>
                  <a:pt x="656" y="216"/>
                </a:lnTo>
                <a:lnTo>
                  <a:pt x="642" y="206"/>
                </a:lnTo>
                <a:lnTo>
                  <a:pt x="630" y="194"/>
                </a:lnTo>
                <a:lnTo>
                  <a:pt x="622" y="182"/>
                </a:lnTo>
                <a:lnTo>
                  <a:pt x="614" y="166"/>
                </a:lnTo>
                <a:lnTo>
                  <a:pt x="612" y="150"/>
                </a:lnTo>
                <a:lnTo>
                  <a:pt x="610" y="134"/>
                </a:lnTo>
                <a:lnTo>
                  <a:pt x="610" y="134"/>
                </a:lnTo>
                <a:lnTo>
                  <a:pt x="612" y="118"/>
                </a:lnTo>
                <a:lnTo>
                  <a:pt x="618" y="102"/>
                </a:lnTo>
                <a:lnTo>
                  <a:pt x="618" y="102"/>
                </a:lnTo>
                <a:lnTo>
                  <a:pt x="636" y="108"/>
                </a:lnTo>
                <a:lnTo>
                  <a:pt x="644" y="112"/>
                </a:lnTo>
                <a:lnTo>
                  <a:pt x="652" y="116"/>
                </a:lnTo>
                <a:lnTo>
                  <a:pt x="658" y="122"/>
                </a:lnTo>
                <a:lnTo>
                  <a:pt x="662" y="128"/>
                </a:lnTo>
                <a:lnTo>
                  <a:pt x="666" y="136"/>
                </a:lnTo>
                <a:lnTo>
                  <a:pt x="668" y="144"/>
                </a:lnTo>
                <a:lnTo>
                  <a:pt x="668" y="144"/>
                </a:lnTo>
                <a:lnTo>
                  <a:pt x="668" y="152"/>
                </a:lnTo>
                <a:lnTo>
                  <a:pt x="666" y="158"/>
                </a:lnTo>
                <a:lnTo>
                  <a:pt x="662" y="164"/>
                </a:lnTo>
                <a:lnTo>
                  <a:pt x="658" y="168"/>
                </a:lnTo>
                <a:lnTo>
                  <a:pt x="658" y="168"/>
                </a:lnTo>
                <a:lnTo>
                  <a:pt x="660" y="160"/>
                </a:lnTo>
                <a:lnTo>
                  <a:pt x="660" y="160"/>
                </a:lnTo>
                <a:lnTo>
                  <a:pt x="658" y="154"/>
                </a:lnTo>
                <a:lnTo>
                  <a:pt x="654" y="148"/>
                </a:lnTo>
                <a:lnTo>
                  <a:pt x="650" y="144"/>
                </a:lnTo>
                <a:lnTo>
                  <a:pt x="642" y="144"/>
                </a:lnTo>
                <a:lnTo>
                  <a:pt x="642" y="144"/>
                </a:lnTo>
                <a:lnTo>
                  <a:pt x="636" y="144"/>
                </a:lnTo>
                <a:lnTo>
                  <a:pt x="630" y="148"/>
                </a:lnTo>
                <a:lnTo>
                  <a:pt x="626" y="154"/>
                </a:lnTo>
                <a:lnTo>
                  <a:pt x="626" y="160"/>
                </a:lnTo>
                <a:lnTo>
                  <a:pt x="626" y="160"/>
                </a:lnTo>
                <a:lnTo>
                  <a:pt x="626" y="166"/>
                </a:lnTo>
                <a:lnTo>
                  <a:pt x="628" y="170"/>
                </a:lnTo>
                <a:lnTo>
                  <a:pt x="632" y="174"/>
                </a:lnTo>
                <a:lnTo>
                  <a:pt x="638" y="176"/>
                </a:lnTo>
                <a:lnTo>
                  <a:pt x="638" y="176"/>
                </a:lnTo>
                <a:lnTo>
                  <a:pt x="642" y="178"/>
                </a:lnTo>
                <a:lnTo>
                  <a:pt x="642" y="178"/>
                </a:lnTo>
                <a:lnTo>
                  <a:pt x="642" y="178"/>
                </a:lnTo>
                <a:lnTo>
                  <a:pt x="642" y="178"/>
                </a:lnTo>
                <a:lnTo>
                  <a:pt x="650" y="176"/>
                </a:lnTo>
                <a:lnTo>
                  <a:pt x="650" y="176"/>
                </a:lnTo>
                <a:lnTo>
                  <a:pt x="652" y="176"/>
                </a:lnTo>
                <a:lnTo>
                  <a:pt x="652" y="176"/>
                </a:lnTo>
                <a:lnTo>
                  <a:pt x="660" y="170"/>
                </a:lnTo>
                <a:lnTo>
                  <a:pt x="666" y="164"/>
                </a:lnTo>
                <a:lnTo>
                  <a:pt x="670" y="154"/>
                </a:lnTo>
                <a:lnTo>
                  <a:pt x="672" y="144"/>
                </a:lnTo>
                <a:lnTo>
                  <a:pt x="672" y="144"/>
                </a:lnTo>
                <a:lnTo>
                  <a:pt x="670" y="134"/>
                </a:lnTo>
                <a:lnTo>
                  <a:pt x="666" y="126"/>
                </a:lnTo>
                <a:lnTo>
                  <a:pt x="662" y="118"/>
                </a:lnTo>
                <a:lnTo>
                  <a:pt x="658" y="110"/>
                </a:lnTo>
                <a:lnTo>
                  <a:pt x="650" y="104"/>
                </a:lnTo>
                <a:lnTo>
                  <a:pt x="642" y="98"/>
                </a:lnTo>
                <a:lnTo>
                  <a:pt x="624" y="88"/>
                </a:lnTo>
                <a:lnTo>
                  <a:pt x="624" y="88"/>
                </a:lnTo>
                <a:lnTo>
                  <a:pt x="636" y="74"/>
                </a:lnTo>
                <a:lnTo>
                  <a:pt x="652" y="60"/>
                </a:lnTo>
                <a:lnTo>
                  <a:pt x="668" y="48"/>
                </a:lnTo>
                <a:lnTo>
                  <a:pt x="688" y="40"/>
                </a:lnTo>
                <a:lnTo>
                  <a:pt x="688" y="40"/>
                </a:lnTo>
                <a:close/>
                <a:moveTo>
                  <a:pt x="4" y="62"/>
                </a:moveTo>
                <a:lnTo>
                  <a:pt x="4" y="62"/>
                </a:lnTo>
                <a:lnTo>
                  <a:pt x="4" y="56"/>
                </a:lnTo>
                <a:lnTo>
                  <a:pt x="6" y="48"/>
                </a:lnTo>
                <a:lnTo>
                  <a:pt x="10" y="42"/>
                </a:lnTo>
                <a:lnTo>
                  <a:pt x="16" y="36"/>
                </a:lnTo>
                <a:lnTo>
                  <a:pt x="32" y="28"/>
                </a:lnTo>
                <a:lnTo>
                  <a:pt x="52" y="20"/>
                </a:lnTo>
                <a:lnTo>
                  <a:pt x="76" y="14"/>
                </a:lnTo>
                <a:lnTo>
                  <a:pt x="102" y="10"/>
                </a:lnTo>
                <a:lnTo>
                  <a:pt x="152" y="6"/>
                </a:lnTo>
                <a:lnTo>
                  <a:pt x="152" y="6"/>
                </a:lnTo>
                <a:lnTo>
                  <a:pt x="152" y="6"/>
                </a:lnTo>
                <a:lnTo>
                  <a:pt x="180" y="4"/>
                </a:lnTo>
                <a:lnTo>
                  <a:pt x="206" y="4"/>
                </a:lnTo>
                <a:lnTo>
                  <a:pt x="234" y="6"/>
                </a:lnTo>
                <a:lnTo>
                  <a:pt x="262" y="8"/>
                </a:lnTo>
                <a:lnTo>
                  <a:pt x="290" y="12"/>
                </a:lnTo>
                <a:lnTo>
                  <a:pt x="316" y="18"/>
                </a:lnTo>
                <a:lnTo>
                  <a:pt x="340" y="24"/>
                </a:lnTo>
                <a:lnTo>
                  <a:pt x="362" y="34"/>
                </a:lnTo>
                <a:lnTo>
                  <a:pt x="362" y="34"/>
                </a:lnTo>
                <a:lnTo>
                  <a:pt x="298" y="52"/>
                </a:lnTo>
                <a:lnTo>
                  <a:pt x="238" y="72"/>
                </a:lnTo>
                <a:lnTo>
                  <a:pt x="180" y="88"/>
                </a:lnTo>
                <a:lnTo>
                  <a:pt x="152" y="92"/>
                </a:lnTo>
                <a:lnTo>
                  <a:pt x="122" y="96"/>
                </a:lnTo>
                <a:lnTo>
                  <a:pt x="122" y="96"/>
                </a:lnTo>
                <a:lnTo>
                  <a:pt x="82" y="98"/>
                </a:lnTo>
                <a:lnTo>
                  <a:pt x="62" y="96"/>
                </a:lnTo>
                <a:lnTo>
                  <a:pt x="44" y="94"/>
                </a:lnTo>
                <a:lnTo>
                  <a:pt x="28" y="90"/>
                </a:lnTo>
                <a:lnTo>
                  <a:pt x="16" y="84"/>
                </a:lnTo>
                <a:lnTo>
                  <a:pt x="10" y="78"/>
                </a:lnTo>
                <a:lnTo>
                  <a:pt x="6" y="74"/>
                </a:lnTo>
                <a:lnTo>
                  <a:pt x="4" y="68"/>
                </a:lnTo>
                <a:lnTo>
                  <a:pt x="4" y="62"/>
                </a:lnTo>
                <a:lnTo>
                  <a:pt x="4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88448" y="3049906"/>
            <a:ext cx="4241800" cy="7588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图书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的获取服务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帮助大家获取到本馆没有的图书</a:t>
            </a:r>
            <a:endParaRPr lang="zh-CN" altLang="en-US" sz="20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2055" name="直接连接符 30"/>
          <p:cNvCxnSpPr>
            <a:cxnSpLocks noChangeShapeType="1"/>
          </p:cNvCxnSpPr>
          <p:nvPr/>
        </p:nvCxnSpPr>
        <p:spPr bwMode="auto">
          <a:xfrm>
            <a:off x="3846513" y="2647950"/>
            <a:ext cx="7620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直接连接符 31"/>
          <p:cNvCxnSpPr>
            <a:cxnSpLocks noChangeShapeType="1"/>
          </p:cNvCxnSpPr>
          <p:nvPr/>
        </p:nvCxnSpPr>
        <p:spPr bwMode="auto">
          <a:xfrm>
            <a:off x="3846513" y="3975100"/>
            <a:ext cx="47244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直接连接符 32"/>
          <p:cNvCxnSpPr>
            <a:cxnSpLocks noChangeShapeType="1"/>
          </p:cNvCxnSpPr>
          <p:nvPr/>
        </p:nvCxnSpPr>
        <p:spPr bwMode="auto">
          <a:xfrm>
            <a:off x="7808913" y="2647950"/>
            <a:ext cx="762000" cy="0"/>
          </a:xfrm>
          <a:prstGeom prst="line">
            <a:avLst/>
          </a:prstGeom>
          <a:noFill/>
          <a:ln w="12700" algn="ctr">
            <a:solidFill>
              <a:schemeClr val="accent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95" y="4733290"/>
            <a:ext cx="2155825" cy="1924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2990" y="49530"/>
            <a:ext cx="14317980" cy="675894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638245" y="3656039"/>
            <a:ext cx="1554854" cy="364146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071860" cy="6850380"/>
          </a:xfrm>
          <a:prstGeom prst="rect">
            <a:avLst/>
          </a:prstGeom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235411" y="479709"/>
            <a:ext cx="295063" cy="1109696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2775452" y="321970"/>
            <a:ext cx="2138495" cy="785010"/>
          </a:xfrm>
          <a:prstGeom prst="wedgeRectCallout">
            <a:avLst>
              <a:gd name="adj1" fmla="val -56709"/>
              <a:gd name="adj2" fmla="val 80628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点击目录标签，查看本书目录结构</a:t>
            </a:r>
            <a:endParaRPr lang="zh-CN" altLang="en-US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28613" y="-147638"/>
            <a:ext cx="12849225" cy="7153275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7703448" y="1231291"/>
            <a:ext cx="1554854" cy="364146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2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518314" y="3284537"/>
            <a:ext cx="2592387" cy="935037"/>
          </a:xfrm>
          <a:prstGeom prst="wedgeRectCallout">
            <a:avLst>
              <a:gd name="adj1" fmla="val -82913"/>
              <a:gd name="adj2" fmla="val -34575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填写您需要的该本图书的页码范围，并正确填写接收邮箱</a:t>
            </a:r>
            <a:endParaRPr lang="zh-CN" altLang="en-US" b="1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28613" y="-166688"/>
            <a:ext cx="12849225" cy="7191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000" advTm="2000">
        <p15:prstTrans prst="pageCurlDoubl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71580" y="-414337"/>
            <a:ext cx="13303124" cy="7143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32900" cy="6886576"/>
          </a:xfrm>
          <a:prstGeom prst="rect">
            <a:avLst/>
          </a:prstGeom>
        </p:spPr>
      </p:pic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364088" y="3356992"/>
            <a:ext cx="2592387" cy="935037"/>
          </a:xfrm>
          <a:prstGeom prst="wedgeRectCallout">
            <a:avLst>
              <a:gd name="adj1" fmla="val -18479"/>
              <a:gd name="adj2" fmla="val 105083"/>
            </a:avLst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进入</a:t>
            </a:r>
            <a:r>
              <a:rPr lang="zh-CN" altLang="en-US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邮箱</a:t>
            </a:r>
            <a:r>
              <a:rPr lang="zh-CN" altLang="en-US" b="1" dirty="0">
                <a:solidFill>
                  <a:schemeClr val="tx1"/>
                </a:solidFill>
                <a:ea typeface="微软雅黑" panose="020B0503020204020204" pitchFamily="34" charset="-122"/>
              </a:rPr>
              <a:t>查看邮件，点击超链接进行</a:t>
            </a:r>
            <a:r>
              <a:rPr lang="zh-CN" altLang="en-US" b="1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在线阅读</a:t>
            </a:r>
            <a:endParaRPr lang="zh-CN" altLang="en-US" b="1" dirty="0" smtClean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1"/>
          <p:cNvSpPr txBox="1"/>
          <p:nvPr/>
        </p:nvSpPr>
        <p:spPr>
          <a:xfrm>
            <a:off x="4394792" y="2773945"/>
            <a:ext cx="38151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学习通</a:t>
            </a:r>
            <a:endParaRPr kumimoji="0" lang="zh-CN" altLang="en-US" sz="600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155" y="4592955"/>
            <a:ext cx="2155825" cy="1924685"/>
          </a:xfrm>
          <a:prstGeom prst="rect">
            <a:avLst/>
          </a:prstGeom>
        </p:spPr>
      </p:pic>
      <p:sp>
        <p:nvSpPr>
          <p:cNvPr id="38" name="円/楕円 34"/>
          <p:cNvSpPr/>
          <p:nvPr/>
        </p:nvSpPr>
        <p:spPr>
          <a:xfrm>
            <a:off x="3658235" y="2773680"/>
            <a:ext cx="929640" cy="929005"/>
          </a:xfrm>
          <a:prstGeom prst="ellipse">
            <a:avLst/>
          </a:prstGeom>
          <a:solidFill>
            <a:srgbClr val="FB8C8E"/>
          </a:solidFill>
          <a:ln w="98425" cmpd="sng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ja-JP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lt"/>
              </a:rPr>
              <a:t>2</a:t>
            </a:r>
            <a:endParaRPr kumimoji="1" lang="en-US" altLang="ja-JP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8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4"/>
          <p:cNvSpPr/>
          <p:nvPr/>
        </p:nvSpPr>
        <p:spPr>
          <a:xfrm>
            <a:off x="4003339" y="1517220"/>
            <a:ext cx="2489200" cy="2055812"/>
          </a:xfrm>
          <a:custGeom>
            <a:avLst/>
            <a:gdLst>
              <a:gd name="txL" fmla="*/ 0 w 1057"/>
              <a:gd name="txT" fmla="*/ 0 h 900"/>
              <a:gd name="txR" fmla="*/ 1057 w 1057"/>
              <a:gd name="txB" fmla="*/ 900 h 9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057" h="900">
                <a:moveTo>
                  <a:pt x="455" y="879"/>
                </a:moveTo>
                <a:lnTo>
                  <a:pt x="471" y="838"/>
                </a:lnTo>
                <a:lnTo>
                  <a:pt x="490" y="799"/>
                </a:lnTo>
                <a:lnTo>
                  <a:pt x="514" y="762"/>
                </a:lnTo>
                <a:lnTo>
                  <a:pt x="541" y="728"/>
                </a:lnTo>
                <a:lnTo>
                  <a:pt x="570" y="696"/>
                </a:lnTo>
                <a:lnTo>
                  <a:pt x="603" y="667"/>
                </a:lnTo>
                <a:lnTo>
                  <a:pt x="639" y="642"/>
                </a:lnTo>
                <a:lnTo>
                  <a:pt x="676" y="621"/>
                </a:lnTo>
                <a:lnTo>
                  <a:pt x="713" y="605"/>
                </a:lnTo>
                <a:lnTo>
                  <a:pt x="753" y="591"/>
                </a:lnTo>
                <a:lnTo>
                  <a:pt x="793" y="581"/>
                </a:lnTo>
                <a:lnTo>
                  <a:pt x="834" y="575"/>
                </a:lnTo>
                <a:lnTo>
                  <a:pt x="833" y="711"/>
                </a:lnTo>
                <a:lnTo>
                  <a:pt x="1056" y="374"/>
                </a:lnTo>
                <a:lnTo>
                  <a:pt x="818" y="0"/>
                </a:lnTo>
                <a:lnTo>
                  <a:pt x="819" y="137"/>
                </a:lnTo>
                <a:lnTo>
                  <a:pt x="757" y="143"/>
                </a:lnTo>
                <a:lnTo>
                  <a:pt x="694" y="154"/>
                </a:lnTo>
                <a:lnTo>
                  <a:pt x="634" y="168"/>
                </a:lnTo>
                <a:lnTo>
                  <a:pt x="574" y="188"/>
                </a:lnTo>
                <a:lnTo>
                  <a:pt x="516" y="211"/>
                </a:lnTo>
                <a:lnTo>
                  <a:pt x="460" y="238"/>
                </a:lnTo>
                <a:lnTo>
                  <a:pt x="405" y="270"/>
                </a:lnTo>
                <a:lnTo>
                  <a:pt x="352" y="306"/>
                </a:lnTo>
                <a:lnTo>
                  <a:pt x="302" y="346"/>
                </a:lnTo>
                <a:lnTo>
                  <a:pt x="255" y="390"/>
                </a:lnTo>
                <a:lnTo>
                  <a:pt x="211" y="437"/>
                </a:lnTo>
                <a:lnTo>
                  <a:pt x="170" y="486"/>
                </a:lnTo>
                <a:lnTo>
                  <a:pt x="134" y="539"/>
                </a:lnTo>
                <a:lnTo>
                  <a:pt x="101" y="595"/>
                </a:lnTo>
                <a:lnTo>
                  <a:pt x="72" y="653"/>
                </a:lnTo>
                <a:lnTo>
                  <a:pt x="47" y="711"/>
                </a:lnTo>
                <a:lnTo>
                  <a:pt x="27" y="773"/>
                </a:lnTo>
                <a:lnTo>
                  <a:pt x="11" y="835"/>
                </a:lnTo>
                <a:lnTo>
                  <a:pt x="0" y="899"/>
                </a:lnTo>
                <a:lnTo>
                  <a:pt x="238" y="741"/>
                </a:lnTo>
                <a:lnTo>
                  <a:pt x="455" y="879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5"/>
          <p:cNvSpPr/>
          <p:nvPr/>
        </p:nvSpPr>
        <p:spPr>
          <a:xfrm>
            <a:off x="5668627" y="4087382"/>
            <a:ext cx="2430462" cy="2063750"/>
          </a:xfrm>
          <a:custGeom>
            <a:avLst/>
            <a:gdLst>
              <a:gd name="txL" fmla="*/ 0 w 1033"/>
              <a:gd name="txT" fmla="*/ 0 h 904"/>
              <a:gd name="txR" fmla="*/ 1033 w 1033"/>
              <a:gd name="txB" fmla="*/ 904 h 904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1033" h="904">
                <a:moveTo>
                  <a:pt x="585" y="1"/>
                </a:moveTo>
                <a:lnTo>
                  <a:pt x="573" y="41"/>
                </a:lnTo>
                <a:lnTo>
                  <a:pt x="556" y="78"/>
                </a:lnTo>
                <a:lnTo>
                  <a:pt x="537" y="116"/>
                </a:lnTo>
                <a:lnTo>
                  <a:pt x="514" y="150"/>
                </a:lnTo>
                <a:lnTo>
                  <a:pt x="488" y="182"/>
                </a:lnTo>
                <a:lnTo>
                  <a:pt x="459" y="212"/>
                </a:lnTo>
                <a:lnTo>
                  <a:pt x="427" y="239"/>
                </a:lnTo>
                <a:lnTo>
                  <a:pt x="393" y="262"/>
                </a:lnTo>
                <a:lnTo>
                  <a:pt x="356" y="283"/>
                </a:lnTo>
                <a:lnTo>
                  <a:pt x="317" y="301"/>
                </a:lnTo>
                <a:lnTo>
                  <a:pt x="277" y="314"/>
                </a:lnTo>
                <a:lnTo>
                  <a:pt x="236" y="323"/>
                </a:lnTo>
                <a:lnTo>
                  <a:pt x="235" y="187"/>
                </a:lnTo>
                <a:lnTo>
                  <a:pt x="159" y="298"/>
                </a:lnTo>
                <a:lnTo>
                  <a:pt x="80" y="409"/>
                </a:lnTo>
                <a:lnTo>
                  <a:pt x="0" y="517"/>
                </a:lnTo>
                <a:lnTo>
                  <a:pt x="236" y="903"/>
                </a:lnTo>
                <a:lnTo>
                  <a:pt x="236" y="766"/>
                </a:lnTo>
                <a:lnTo>
                  <a:pt x="295" y="759"/>
                </a:lnTo>
                <a:lnTo>
                  <a:pt x="353" y="747"/>
                </a:lnTo>
                <a:lnTo>
                  <a:pt x="411" y="733"/>
                </a:lnTo>
                <a:lnTo>
                  <a:pt x="467" y="713"/>
                </a:lnTo>
                <a:lnTo>
                  <a:pt x="522" y="691"/>
                </a:lnTo>
                <a:lnTo>
                  <a:pt x="575" y="665"/>
                </a:lnTo>
                <a:lnTo>
                  <a:pt x="626" y="635"/>
                </a:lnTo>
                <a:lnTo>
                  <a:pt x="676" y="601"/>
                </a:lnTo>
                <a:lnTo>
                  <a:pt x="724" y="564"/>
                </a:lnTo>
                <a:lnTo>
                  <a:pt x="768" y="525"/>
                </a:lnTo>
                <a:lnTo>
                  <a:pt x="811" y="481"/>
                </a:lnTo>
                <a:lnTo>
                  <a:pt x="849" y="435"/>
                </a:lnTo>
                <a:lnTo>
                  <a:pt x="884" y="387"/>
                </a:lnTo>
                <a:lnTo>
                  <a:pt x="916" y="337"/>
                </a:lnTo>
                <a:lnTo>
                  <a:pt x="945" y="284"/>
                </a:lnTo>
                <a:lnTo>
                  <a:pt x="970" y="231"/>
                </a:lnTo>
                <a:lnTo>
                  <a:pt x="991" y="174"/>
                </a:lnTo>
                <a:lnTo>
                  <a:pt x="1009" y="117"/>
                </a:lnTo>
                <a:lnTo>
                  <a:pt x="1023" y="58"/>
                </a:lnTo>
                <a:lnTo>
                  <a:pt x="1032" y="0"/>
                </a:lnTo>
                <a:lnTo>
                  <a:pt x="812" y="132"/>
                </a:lnTo>
                <a:lnTo>
                  <a:pt x="585" y="1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6"/>
          <p:cNvSpPr/>
          <p:nvPr/>
        </p:nvSpPr>
        <p:spPr>
          <a:xfrm>
            <a:off x="3717589" y="3334907"/>
            <a:ext cx="2187575" cy="2457450"/>
          </a:xfrm>
          <a:custGeom>
            <a:avLst/>
            <a:gdLst>
              <a:gd name="txL" fmla="*/ 0 w 930"/>
              <a:gd name="txT" fmla="*/ 0 h 1075"/>
              <a:gd name="txR" fmla="*/ 930 w 930"/>
              <a:gd name="txB" fmla="*/ 1075 h 1075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930" h="1075">
                <a:moveTo>
                  <a:pt x="929" y="645"/>
                </a:moveTo>
                <a:lnTo>
                  <a:pt x="887" y="634"/>
                </a:lnTo>
                <a:lnTo>
                  <a:pt x="847" y="620"/>
                </a:lnTo>
                <a:lnTo>
                  <a:pt x="807" y="603"/>
                </a:lnTo>
                <a:lnTo>
                  <a:pt x="771" y="582"/>
                </a:lnTo>
                <a:lnTo>
                  <a:pt x="735" y="557"/>
                </a:lnTo>
                <a:lnTo>
                  <a:pt x="703" y="529"/>
                </a:lnTo>
                <a:lnTo>
                  <a:pt x="673" y="497"/>
                </a:lnTo>
                <a:lnTo>
                  <a:pt x="648" y="465"/>
                </a:lnTo>
                <a:lnTo>
                  <a:pt x="624" y="428"/>
                </a:lnTo>
                <a:lnTo>
                  <a:pt x="607" y="398"/>
                </a:lnTo>
                <a:lnTo>
                  <a:pt x="594" y="366"/>
                </a:lnTo>
                <a:lnTo>
                  <a:pt x="583" y="332"/>
                </a:lnTo>
                <a:lnTo>
                  <a:pt x="577" y="298"/>
                </a:lnTo>
                <a:lnTo>
                  <a:pt x="575" y="264"/>
                </a:lnTo>
                <a:lnTo>
                  <a:pt x="576" y="229"/>
                </a:lnTo>
                <a:lnTo>
                  <a:pt x="748" y="229"/>
                </a:lnTo>
                <a:lnTo>
                  <a:pt x="360" y="0"/>
                </a:lnTo>
                <a:lnTo>
                  <a:pt x="0" y="236"/>
                </a:lnTo>
                <a:lnTo>
                  <a:pt x="136" y="237"/>
                </a:lnTo>
                <a:lnTo>
                  <a:pt x="141" y="299"/>
                </a:lnTo>
                <a:lnTo>
                  <a:pt x="150" y="362"/>
                </a:lnTo>
                <a:lnTo>
                  <a:pt x="165" y="422"/>
                </a:lnTo>
                <a:lnTo>
                  <a:pt x="182" y="483"/>
                </a:lnTo>
                <a:lnTo>
                  <a:pt x="204" y="541"/>
                </a:lnTo>
                <a:lnTo>
                  <a:pt x="231" y="598"/>
                </a:lnTo>
                <a:lnTo>
                  <a:pt x="262" y="653"/>
                </a:lnTo>
                <a:lnTo>
                  <a:pt x="296" y="704"/>
                </a:lnTo>
                <a:lnTo>
                  <a:pt x="333" y="752"/>
                </a:lnTo>
                <a:lnTo>
                  <a:pt x="374" y="797"/>
                </a:lnTo>
                <a:lnTo>
                  <a:pt x="419" y="841"/>
                </a:lnTo>
                <a:lnTo>
                  <a:pt x="465" y="880"/>
                </a:lnTo>
                <a:lnTo>
                  <a:pt x="514" y="917"/>
                </a:lnTo>
                <a:lnTo>
                  <a:pt x="566" y="951"/>
                </a:lnTo>
                <a:lnTo>
                  <a:pt x="620" y="980"/>
                </a:lnTo>
                <a:lnTo>
                  <a:pt x="675" y="1007"/>
                </a:lnTo>
                <a:lnTo>
                  <a:pt x="732" y="1029"/>
                </a:lnTo>
                <a:lnTo>
                  <a:pt x="790" y="1048"/>
                </a:lnTo>
                <a:lnTo>
                  <a:pt x="849" y="1062"/>
                </a:lnTo>
                <a:lnTo>
                  <a:pt x="910" y="1074"/>
                </a:lnTo>
                <a:lnTo>
                  <a:pt x="772" y="845"/>
                </a:lnTo>
                <a:lnTo>
                  <a:pt x="929" y="645"/>
                </a:lnTo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7"/>
          <p:cNvSpPr/>
          <p:nvPr/>
        </p:nvSpPr>
        <p:spPr>
          <a:xfrm>
            <a:off x="6273464" y="1841070"/>
            <a:ext cx="2219325" cy="2433637"/>
          </a:xfrm>
          <a:custGeom>
            <a:avLst/>
            <a:gdLst>
              <a:gd name="txL" fmla="*/ 0 w 943"/>
              <a:gd name="txT" fmla="*/ 0 h 1065"/>
              <a:gd name="txR" fmla="*/ 943 w 943"/>
              <a:gd name="txB" fmla="*/ 1065 h 1065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943" h="1065">
                <a:moveTo>
                  <a:pt x="554" y="1064"/>
                </a:moveTo>
                <a:lnTo>
                  <a:pt x="942" y="840"/>
                </a:lnTo>
                <a:lnTo>
                  <a:pt x="781" y="840"/>
                </a:lnTo>
                <a:lnTo>
                  <a:pt x="776" y="778"/>
                </a:lnTo>
                <a:lnTo>
                  <a:pt x="767" y="716"/>
                </a:lnTo>
                <a:lnTo>
                  <a:pt x="754" y="655"/>
                </a:lnTo>
                <a:lnTo>
                  <a:pt x="737" y="595"/>
                </a:lnTo>
                <a:lnTo>
                  <a:pt x="714" y="536"/>
                </a:lnTo>
                <a:lnTo>
                  <a:pt x="688" y="480"/>
                </a:lnTo>
                <a:lnTo>
                  <a:pt x="658" y="425"/>
                </a:lnTo>
                <a:lnTo>
                  <a:pt x="624" y="372"/>
                </a:lnTo>
                <a:lnTo>
                  <a:pt x="586" y="323"/>
                </a:lnTo>
                <a:lnTo>
                  <a:pt x="547" y="275"/>
                </a:lnTo>
                <a:lnTo>
                  <a:pt x="502" y="232"/>
                </a:lnTo>
                <a:lnTo>
                  <a:pt x="455" y="191"/>
                </a:lnTo>
                <a:lnTo>
                  <a:pt x="405" y="153"/>
                </a:lnTo>
                <a:lnTo>
                  <a:pt x="352" y="120"/>
                </a:lnTo>
                <a:lnTo>
                  <a:pt x="298" y="89"/>
                </a:lnTo>
                <a:lnTo>
                  <a:pt x="241" y="63"/>
                </a:lnTo>
                <a:lnTo>
                  <a:pt x="182" y="41"/>
                </a:lnTo>
                <a:lnTo>
                  <a:pt x="122" y="23"/>
                </a:lnTo>
                <a:lnTo>
                  <a:pt x="61" y="9"/>
                </a:lnTo>
                <a:lnTo>
                  <a:pt x="0" y="0"/>
                </a:lnTo>
                <a:lnTo>
                  <a:pt x="137" y="226"/>
                </a:lnTo>
                <a:lnTo>
                  <a:pt x="5" y="451"/>
                </a:lnTo>
                <a:lnTo>
                  <a:pt x="48" y="465"/>
                </a:lnTo>
                <a:lnTo>
                  <a:pt x="90" y="483"/>
                </a:lnTo>
                <a:lnTo>
                  <a:pt x="130" y="505"/>
                </a:lnTo>
                <a:lnTo>
                  <a:pt x="168" y="531"/>
                </a:lnTo>
                <a:lnTo>
                  <a:pt x="202" y="561"/>
                </a:lnTo>
                <a:lnTo>
                  <a:pt x="233" y="594"/>
                </a:lnTo>
                <a:lnTo>
                  <a:pt x="262" y="629"/>
                </a:lnTo>
                <a:lnTo>
                  <a:pt x="285" y="668"/>
                </a:lnTo>
                <a:lnTo>
                  <a:pt x="305" y="709"/>
                </a:lnTo>
                <a:lnTo>
                  <a:pt x="321" y="751"/>
                </a:lnTo>
                <a:lnTo>
                  <a:pt x="333" y="795"/>
                </a:lnTo>
                <a:lnTo>
                  <a:pt x="340" y="840"/>
                </a:lnTo>
                <a:lnTo>
                  <a:pt x="188" y="841"/>
                </a:lnTo>
                <a:lnTo>
                  <a:pt x="554" y="1064"/>
                </a:lnTo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文本框 16"/>
          <p:cNvSpPr/>
          <p:nvPr/>
        </p:nvSpPr>
        <p:spPr>
          <a:xfrm>
            <a:off x="2555539" y="1715657"/>
            <a:ext cx="2692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馆藏查询</a:t>
            </a:r>
            <a:r>
              <a:rPr lang="zh-CN" altLang="en-US" sz="3600" b="1" dirty="0">
                <a:solidFill>
                  <a:srgbClr val="7F7F7F"/>
                </a:solidFill>
                <a:latin typeface="+mn-ea"/>
                <a:cs typeface="微软雅黑" panose="020B0503020204020204" pitchFamily="34" charset="-122"/>
              </a:rPr>
              <a:t> </a:t>
            </a:r>
            <a:endParaRPr lang="zh-CN" altLang="en-US" sz="3600" b="1" dirty="0">
              <a:solidFill>
                <a:srgbClr val="7F7F7F"/>
              </a:solidFill>
              <a:latin typeface="+mn-ea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2" name="文本框 18"/>
          <p:cNvSpPr/>
          <p:nvPr/>
        </p:nvSpPr>
        <p:spPr>
          <a:xfrm>
            <a:off x="7679763" y="1726770"/>
            <a:ext cx="1849437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续借</a:t>
            </a:r>
            <a:r>
              <a:rPr lang="zh-CN" altLang="en-US" sz="3600" b="1" dirty="0">
                <a:solidFill>
                  <a:srgbClr val="7F7F7F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pitchFamily="34" charset="-122"/>
              </a:rPr>
              <a:t> </a:t>
            </a:r>
            <a:endParaRPr lang="zh-CN" altLang="en-US" sz="3600" b="1" dirty="0">
              <a:solidFill>
                <a:srgbClr val="7F7F7F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4" name="文本框 24"/>
          <p:cNvSpPr/>
          <p:nvPr/>
        </p:nvSpPr>
        <p:spPr>
          <a:xfrm>
            <a:off x="2353927" y="5076395"/>
            <a:ext cx="2692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条码扫描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5" name="文本框 27"/>
          <p:cNvSpPr/>
          <p:nvPr/>
        </p:nvSpPr>
        <p:spPr>
          <a:xfrm>
            <a:off x="7949864" y="5030357"/>
            <a:ext cx="2692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</a:rPr>
              <a:t>借阅信息</a:t>
            </a:r>
            <a:endParaRPr lang="zh-CN" altLang="en-US" sz="36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2783" y="452277"/>
            <a:ext cx="698088" cy="698088"/>
          </a:xfrm>
          <a:prstGeom prst="ellipse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235976" y="-226145"/>
            <a:ext cx="1199535" cy="1199535"/>
          </a:xfrm>
          <a:prstGeom prst="ellipse">
            <a:avLst/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29335" y="139700"/>
            <a:ext cx="2703830" cy="473710"/>
            <a:chOff x="813259" y="96934"/>
            <a:chExt cx="3792912" cy="473828"/>
          </a:xfrm>
        </p:grpSpPr>
        <p:sp>
          <p:nvSpPr>
            <p:cNvPr id="6" name="标题 1"/>
            <p:cNvSpPr txBox="1"/>
            <p:nvPr/>
          </p:nvSpPr>
          <p:spPr>
            <a:xfrm>
              <a:off x="813259" y="96934"/>
              <a:ext cx="3792912" cy="432458"/>
            </a:xfrm>
            <a:prstGeom prst="rect">
              <a:avLst/>
            </a:prstGeom>
          </p:spPr>
          <p:txBody>
            <a:bodyPr/>
            <a:lstStyle>
              <a:lvl1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2pPr>
              <a:lvl3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3pPr>
              <a:lvl4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4pPr>
              <a:lvl5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5pPr>
              <a:lvl6pPr marL="4572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6pPr>
              <a:lvl7pPr marL="9144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7pPr>
              <a:lvl8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8pPr>
              <a:lvl9pPr marL="1828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9pPr>
            </a:lstStyle>
            <a:p>
              <a:pPr defTabSz="913130">
                <a:defRPr/>
              </a:pPr>
              <a:r>
                <a:rPr kumimoji="1" lang="en-US" altLang="zh-CN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OPAC</a:t>
              </a:r>
              <a:r>
                <a:rPr kumimoji="1" lang="zh-CN" altLang="en-US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无缝对接</a:t>
              </a:r>
              <a:endParaRPr kumimoji="1" lang="zh-CN" altLang="en-US" sz="2800" kern="0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直接连接符 48"/>
            <p:cNvSpPr>
              <a:spLocks noChangeShapeType="1"/>
            </p:cNvSpPr>
            <p:nvPr/>
          </p:nvSpPr>
          <p:spPr bwMode="auto">
            <a:xfrm>
              <a:off x="862993" y="570762"/>
              <a:ext cx="3632123" cy="0"/>
            </a:xfrm>
            <a:prstGeom prst="line">
              <a:avLst/>
            </a:prstGeom>
            <a:noFill/>
            <a:ln w="6350" cap="flat" cmpd="sng">
              <a:solidFill>
                <a:srgbClr val="00B0F0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  <p:bldP spid="54" grpId="0" bldLvl="0" animBg="1"/>
      <p:bldP spid="56" grpId="0" bldLvl="0" animBg="1"/>
      <p:bldP spid="58" grpId="0" bldLvl="0" animBg="1"/>
      <p:bldP spid="60" grpId="0"/>
      <p:bldP spid="62" grpId="0"/>
      <p:bldP spid="64" grpId="0"/>
      <p:bldP spid="65" grpId="0"/>
      <p:bldP spid="3" grpId="0" bldLvl="0" animBg="1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31143" y="340505"/>
            <a:ext cx="11247615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735" b="1" dirty="0">
                <a:solidFill>
                  <a:srgbClr val="000000"/>
                </a:solidFill>
                <a:latin typeface="Microsoft YaHei Bold" panose="020B0703020204020201" charset="-122"/>
                <a:ea typeface="Microsoft YaHei Bold" panose="020B0703020204020201" charset="-122"/>
                <a:cs typeface="Hiragino Sans GB W3" panose="020B0300000000000000" charset="-122"/>
              </a:rPr>
              <a:t>百度文库高校版</a:t>
            </a:r>
            <a:endParaRPr kumimoji="1" lang="zh-CN" altLang="en-US" sz="2735" b="1" dirty="0">
              <a:solidFill>
                <a:srgbClr val="000000"/>
              </a:solidFill>
              <a:latin typeface="Microsoft YaHei Bold" panose="020B0703020204020201" charset="-122"/>
              <a:ea typeface="Microsoft YaHei Bold" panose="020B0703020204020201" charset="-122"/>
              <a:cs typeface="Hiragino Sans GB W3" panose="020B03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1545" y="1069877"/>
            <a:ext cx="11026375" cy="1583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      文库高校版（</a:t>
            </a:r>
            <a:r>
              <a:rPr lang="en-US" altLang="zh-CN" sz="2050" dirty="0">
                <a:hlinkClick r:id="rId1"/>
              </a:rPr>
              <a:t>https://eduai.baidu.com</a:t>
            </a:r>
            <a:r>
              <a:rPr lang="zh-CN" altLang="en-US" sz="2050" dirty="0"/>
              <a:t>）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是依托百度文库实用性文档，为高等院校、职业院校等机构量身打造的</a:t>
            </a:r>
            <a:r>
              <a:rPr lang="zh-CN" altLang="en-US" sz="1825" dirty="0">
                <a:solidFill>
                  <a:srgbClr val="C0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行业知识库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，平台集</a:t>
            </a:r>
            <a:r>
              <a:rPr lang="zh-CN" altLang="en-US" sz="1825" dirty="0">
                <a:solidFill>
                  <a:srgbClr val="C0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机构业务文档、课程学习资料、行业法律文件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等内容于一体，为广大师生、院校工作人员提供</a:t>
            </a:r>
            <a:r>
              <a:rPr lang="zh-CN" altLang="en-US" sz="1825" dirty="0">
                <a:solidFill>
                  <a:srgbClr val="C0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全面、系统、专业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的知识服务。</a:t>
            </a:r>
            <a:endParaRPr lang="zh-CN" altLang="en-US" sz="182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</p:txBody>
      </p:sp>
      <p:sp>
        <p:nvSpPr>
          <p:cNvPr id="41" name="圆角矩形 40"/>
          <p:cNvSpPr/>
          <p:nvPr/>
        </p:nvSpPr>
        <p:spPr>
          <a:xfrm rot="10800000">
            <a:off x="785891" y="2747650"/>
            <a:ext cx="10537682" cy="3062712"/>
          </a:xfrm>
          <a:prstGeom prst="roundRect">
            <a:avLst>
              <a:gd name="adj" fmla="val 6653"/>
            </a:avLst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190"/>
          </a:p>
        </p:txBody>
      </p:sp>
      <p:sp>
        <p:nvSpPr>
          <p:cNvPr id="5" name="矩形 4"/>
          <p:cNvSpPr/>
          <p:nvPr/>
        </p:nvSpPr>
        <p:spPr>
          <a:xfrm>
            <a:off x="6571491" y="2772023"/>
            <a:ext cx="4385478" cy="343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41910" lvl="1" algn="just">
              <a:lnSpc>
                <a:spcPct val="170000"/>
              </a:lnSpc>
              <a:defRPr/>
            </a:pP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         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3900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万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+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</a:t>
            </a:r>
            <a:r>
              <a:rPr lang="en-US" altLang="zh-CN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UGC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用户</a:t>
            </a:r>
            <a:endParaRPr lang="en-US" altLang="zh-CN" sz="1595" b="1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 algn="just">
              <a:lnSpc>
                <a:spcPct val="170000"/>
              </a:lnSpc>
              <a:defRPr/>
            </a:pP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         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18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万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+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学者专家主页认证</a:t>
            </a:r>
            <a:r>
              <a:rPr lang="en-US" altLang="zh-CN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PGC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作者</a:t>
            </a:r>
            <a:endParaRPr lang="zh-CN" altLang="en-US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 algn="just">
              <a:lnSpc>
                <a:spcPct val="170000"/>
              </a:lnSpc>
              <a:defRPr/>
            </a:pP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         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7000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家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+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  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优质</a:t>
            </a:r>
            <a:r>
              <a:rPr lang="en-US" altLang="zh-CN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BGC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  <a:sym typeface="+mn-ea"/>
              </a:rPr>
              <a:t>机构</a:t>
            </a:r>
            <a:endParaRPr lang="en-US" altLang="zh-CN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  <a:sym typeface="+mn-ea"/>
            </a:endParaRPr>
          </a:p>
          <a:p>
            <a:pPr marL="41910" lvl="1">
              <a:lnSpc>
                <a:spcPct val="170000"/>
              </a:lnSpc>
              <a:defRPr/>
            </a:pPr>
            <a:endParaRPr lang="en-US" altLang="zh-CN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>
              <a:lnSpc>
                <a:spcPct val="170000"/>
              </a:lnSpc>
              <a:defRPr/>
            </a:pPr>
            <a:endParaRPr lang="en-US" altLang="zh-CN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>
              <a:lnSpc>
                <a:spcPct val="170000"/>
              </a:lnSpc>
              <a:defRPr/>
            </a:pPr>
            <a:endParaRPr lang="zh-CN" altLang="en-US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 algn="ctr">
              <a:lnSpc>
                <a:spcPct val="170000"/>
              </a:lnSpc>
              <a:defRPr/>
            </a:pP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共同构筑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6</a:t>
            </a:r>
            <a:r>
              <a:rPr lang="zh-CN" altLang="en-US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亿</a:t>
            </a:r>
            <a:r>
              <a:rPr lang="en-US" altLang="zh-CN" sz="1595" b="1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+</a:t>
            </a:r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文库内容生态 </a:t>
            </a:r>
            <a:endParaRPr lang="zh-CN" altLang="en-US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  <a:p>
            <a:pPr marL="41910" lvl="1">
              <a:lnSpc>
                <a:spcPct val="170000"/>
              </a:lnSpc>
              <a:defRPr/>
            </a:pPr>
            <a:endParaRPr lang="zh-CN" altLang="en-US" sz="159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9070" y="3743161"/>
            <a:ext cx="428625" cy="9585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595" dirty="0"/>
              <a:t>资源优势</a:t>
            </a:r>
            <a:endParaRPr lang="zh-CN" altLang="en-US" sz="1595" dirty="0"/>
          </a:p>
        </p:txBody>
      </p:sp>
      <p:sp>
        <p:nvSpPr>
          <p:cNvPr id="3" name="左大括号 2"/>
          <p:cNvSpPr/>
          <p:nvPr/>
        </p:nvSpPr>
        <p:spPr>
          <a:xfrm rot="16200000">
            <a:off x="8590001" y="3349448"/>
            <a:ext cx="405763" cy="3530273"/>
          </a:xfrm>
          <a:prstGeom prst="leftBrace">
            <a:avLst>
              <a:gd name="adj1" fmla="val 5391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sz="205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791" y="2773335"/>
            <a:ext cx="4854507" cy="289821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154715" y="4105136"/>
            <a:ext cx="3276336" cy="909373"/>
            <a:chOff x="1323" y="2787"/>
            <a:chExt cx="7126" cy="2325"/>
          </a:xfrm>
        </p:grpSpPr>
        <p:grpSp>
          <p:nvGrpSpPr>
            <p:cNvPr id="12" name="组合 11"/>
            <p:cNvGrpSpPr/>
            <p:nvPr/>
          </p:nvGrpSpPr>
          <p:grpSpPr>
            <a:xfrm>
              <a:off x="5667" y="4411"/>
              <a:ext cx="1355" cy="701"/>
              <a:chOff x="5679" y="4411"/>
              <a:chExt cx="1355" cy="701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5679" y="4411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58" name="图片 5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080" b="26087"/>
              <a:stretch>
                <a:fillRect/>
              </a:stretch>
            </p:blipFill>
            <p:spPr>
              <a:xfrm>
                <a:off x="5750" y="4619"/>
                <a:ext cx="1189" cy="298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3" name="组合 12"/>
            <p:cNvGrpSpPr/>
            <p:nvPr/>
          </p:nvGrpSpPr>
          <p:grpSpPr>
            <a:xfrm>
              <a:off x="1323" y="4411"/>
              <a:ext cx="1355" cy="701"/>
              <a:chOff x="1347" y="4411"/>
              <a:chExt cx="1355" cy="701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1347" y="4411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56" name="图片 5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59" t="22177" r="11344" b="13963"/>
              <a:stretch>
                <a:fillRect/>
              </a:stretch>
            </p:blipFill>
            <p:spPr>
              <a:xfrm>
                <a:off x="1412" y="4619"/>
                <a:ext cx="1193" cy="359"/>
              </a:xfrm>
              <a:prstGeom prst="rect">
                <a:avLst/>
              </a:prstGeom>
              <a:solidFill>
                <a:sysClr val="windowText" lastClr="000000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4223" y="4411"/>
              <a:ext cx="1355" cy="701"/>
              <a:chOff x="4235" y="4411"/>
              <a:chExt cx="1355" cy="701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4235" y="4411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54" name="图片 5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870" b="18783"/>
              <a:stretch>
                <a:fillRect/>
              </a:stretch>
            </p:blipFill>
            <p:spPr>
              <a:xfrm>
                <a:off x="4256" y="4564"/>
                <a:ext cx="1282" cy="389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7081" y="2788"/>
              <a:ext cx="1355" cy="701"/>
              <a:chOff x="6789" y="3098"/>
              <a:chExt cx="1355" cy="701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6789" y="3098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52" name="图片 5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04" r="16313" b="1051"/>
              <a:stretch>
                <a:fillRect/>
              </a:stretch>
            </p:blipFill>
            <p:spPr>
              <a:xfrm>
                <a:off x="6837" y="3168"/>
                <a:ext cx="1181" cy="496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6" name="组合 15"/>
            <p:cNvGrpSpPr/>
            <p:nvPr/>
          </p:nvGrpSpPr>
          <p:grpSpPr>
            <a:xfrm>
              <a:off x="7094" y="3598"/>
              <a:ext cx="1355" cy="701"/>
              <a:chOff x="11117" y="2276"/>
              <a:chExt cx="1355" cy="701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1117" y="2276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50" name="图片 49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1158" y="2420"/>
                <a:ext cx="1247" cy="471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7" name="组合 16"/>
            <p:cNvGrpSpPr/>
            <p:nvPr/>
          </p:nvGrpSpPr>
          <p:grpSpPr>
            <a:xfrm>
              <a:off x="2780" y="3599"/>
              <a:ext cx="1355" cy="701"/>
              <a:chOff x="2791" y="3599"/>
              <a:chExt cx="1355" cy="701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2791" y="3599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48" name="图片 47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437" b="13853"/>
              <a:stretch>
                <a:fillRect/>
              </a:stretch>
            </p:blipFill>
            <p:spPr>
              <a:xfrm>
                <a:off x="2810" y="3788"/>
                <a:ext cx="1268" cy="393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8" name="组合 17"/>
            <p:cNvGrpSpPr/>
            <p:nvPr/>
          </p:nvGrpSpPr>
          <p:grpSpPr>
            <a:xfrm>
              <a:off x="2780" y="4411"/>
              <a:ext cx="1355" cy="701"/>
              <a:chOff x="2791" y="4411"/>
              <a:chExt cx="1355" cy="701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791" y="4411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46" name="图片 45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58" y="4536"/>
                <a:ext cx="1158" cy="486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19" name="组合 18"/>
            <p:cNvGrpSpPr/>
            <p:nvPr/>
          </p:nvGrpSpPr>
          <p:grpSpPr>
            <a:xfrm>
              <a:off x="1323" y="2787"/>
              <a:ext cx="1355" cy="701"/>
              <a:chOff x="1347" y="2787"/>
              <a:chExt cx="1355" cy="701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1347" y="2787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44" name="图片 43" descr="商法通logo.jpg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6" y="2963"/>
                <a:ext cx="1057" cy="378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1" name="组合 20"/>
            <p:cNvGrpSpPr/>
            <p:nvPr/>
          </p:nvGrpSpPr>
          <p:grpSpPr>
            <a:xfrm>
              <a:off x="2780" y="2787"/>
              <a:ext cx="1355" cy="701"/>
              <a:chOff x="2791" y="2787"/>
              <a:chExt cx="1355" cy="701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2791" y="2787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42" name="图片 41" descr="中顾法律网 18080.png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" y="2910"/>
                <a:ext cx="1017" cy="455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2" name="组合 21"/>
            <p:cNvGrpSpPr/>
            <p:nvPr/>
          </p:nvGrpSpPr>
          <p:grpSpPr>
            <a:xfrm>
              <a:off x="5667" y="2787"/>
              <a:ext cx="1355" cy="701"/>
              <a:chOff x="5679" y="2787"/>
              <a:chExt cx="1355" cy="701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5679" y="2787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39" name="图片 38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532" b="19640"/>
              <a:stretch>
                <a:fillRect/>
              </a:stretch>
            </p:blipFill>
            <p:spPr>
              <a:xfrm>
                <a:off x="5738" y="3006"/>
                <a:ext cx="1213" cy="335"/>
              </a:xfrm>
              <a:prstGeom prst="rect">
                <a:avLst/>
              </a:prstGeom>
              <a:solidFill>
                <a:sysClr val="windowText" lastClr="000000"/>
              </a:solidFill>
              <a:ln>
                <a:noFill/>
              </a:ln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7081" y="4411"/>
              <a:ext cx="1355" cy="701"/>
              <a:chOff x="9661" y="2276"/>
              <a:chExt cx="1355" cy="701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661" y="2276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37" name="图片 36" descr="华研教育logo.jpg"/>
              <p:cNvPicPr>
                <a:picLocks noChangeAspect="1"/>
              </p:cNvPicPr>
              <p:nvPr/>
            </p:nvPicPr>
            <p:blipFill>
              <a:blip r:embed="rId13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60" y="2528"/>
                <a:ext cx="1177" cy="289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4" name="组合 23"/>
            <p:cNvGrpSpPr/>
            <p:nvPr/>
          </p:nvGrpSpPr>
          <p:grpSpPr>
            <a:xfrm>
              <a:off x="5667" y="3599"/>
              <a:ext cx="1355" cy="701"/>
              <a:chOff x="5679" y="3599"/>
              <a:chExt cx="1355" cy="701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5679" y="3599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900" y="3720"/>
                <a:ext cx="913" cy="458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5" name="组合 24"/>
            <p:cNvGrpSpPr/>
            <p:nvPr/>
          </p:nvGrpSpPr>
          <p:grpSpPr>
            <a:xfrm>
              <a:off x="4223" y="2787"/>
              <a:ext cx="1355" cy="701"/>
              <a:chOff x="4235" y="2787"/>
              <a:chExt cx="1355" cy="701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4235" y="2787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33" name="图片 32" descr="中公教育横版LOGO.jpg"/>
              <p:cNvPicPr>
                <a:picLocks noChangeAspect="1"/>
              </p:cNvPicPr>
              <p:nvPr/>
            </p:nvPicPr>
            <p:blipFill>
              <a:blip r:embed="rId15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3" y="3022"/>
                <a:ext cx="1140" cy="230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6" name="组合 25"/>
            <p:cNvGrpSpPr/>
            <p:nvPr/>
          </p:nvGrpSpPr>
          <p:grpSpPr>
            <a:xfrm>
              <a:off x="4223" y="3599"/>
              <a:ext cx="1355" cy="701"/>
              <a:chOff x="4235" y="3599"/>
              <a:chExt cx="1355" cy="701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4235" y="3599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31" name="图片 30" descr="环球优路.jpg"/>
              <p:cNvPicPr>
                <a:picLocks noChangeAspect="1"/>
              </p:cNvPicPr>
              <p:nvPr/>
            </p:nvPicPr>
            <p:blipFill>
              <a:blip r:embed="rId1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811" t="13292" r="20434" b="31069"/>
              <a:stretch>
                <a:fillRect/>
              </a:stretch>
            </p:blipFill>
            <p:spPr>
              <a:xfrm>
                <a:off x="4528" y="3676"/>
                <a:ext cx="790" cy="546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  <p:grpSp>
          <p:nvGrpSpPr>
            <p:cNvPr id="27" name="组合 26"/>
            <p:cNvGrpSpPr/>
            <p:nvPr/>
          </p:nvGrpSpPr>
          <p:grpSpPr>
            <a:xfrm>
              <a:off x="1323" y="3599"/>
              <a:ext cx="1355" cy="701"/>
              <a:chOff x="1347" y="3599"/>
              <a:chExt cx="1355" cy="70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347" y="3599"/>
                <a:ext cx="1355" cy="70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sz="2050"/>
              </a:p>
            </p:txBody>
          </p:sp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9" y="3836"/>
                <a:ext cx="1111" cy="275"/>
              </a:xfrm>
              <a:prstGeom prst="rect">
                <a:avLst/>
              </a:prstGeom>
              <a:solidFill>
                <a:sysClr val="window" lastClr="FFFFFF"/>
              </a:solidFill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roup 109"/>
          <p:cNvGrpSpPr/>
          <p:nvPr/>
        </p:nvGrpSpPr>
        <p:grpSpPr>
          <a:xfrm>
            <a:off x="4095707" y="1555573"/>
            <a:ext cx="4484767" cy="7749546"/>
            <a:chOff x="4357749" y="1704855"/>
            <a:chExt cx="3886618" cy="6715963"/>
          </a:xfrm>
        </p:grpSpPr>
        <p:sp>
          <p:nvSpPr>
            <p:cNvPr id="1049063" name="Shape 6"/>
            <p:cNvSpPr/>
            <p:nvPr/>
          </p:nvSpPr>
          <p:spPr>
            <a:xfrm>
              <a:off x="4471173" y="5124952"/>
              <a:ext cx="641122" cy="620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6" extrusionOk="0">
                  <a:moveTo>
                    <a:pt x="0" y="2"/>
                  </a:moveTo>
                  <a:cubicBezTo>
                    <a:pt x="3771" y="-174"/>
                    <a:pt x="21600" y="11416"/>
                    <a:pt x="21600" y="11416"/>
                  </a:cubicBezTo>
                  <a:lnTo>
                    <a:pt x="16629" y="21426"/>
                  </a:lnTo>
                  <a:cubicBezTo>
                    <a:pt x="16629" y="21426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5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4" name="Shape 7"/>
            <p:cNvSpPr/>
            <p:nvPr/>
          </p:nvSpPr>
          <p:spPr>
            <a:xfrm>
              <a:off x="4405555" y="2697226"/>
              <a:ext cx="637727" cy="836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4" h="20137" extrusionOk="0">
                  <a:moveTo>
                    <a:pt x="18874" y="7101"/>
                  </a:moveTo>
                  <a:cubicBezTo>
                    <a:pt x="11194" y="1487"/>
                    <a:pt x="5194" y="-1463"/>
                    <a:pt x="1474" y="726"/>
                  </a:cubicBezTo>
                  <a:cubicBezTo>
                    <a:pt x="-2246" y="2914"/>
                    <a:pt x="1474" y="9385"/>
                    <a:pt x="8194" y="13952"/>
                  </a:cubicBezTo>
                  <a:cubicBezTo>
                    <a:pt x="14914" y="18519"/>
                    <a:pt x="19354" y="20137"/>
                    <a:pt x="19354" y="20137"/>
                  </a:cubicBezTo>
                  <a:cubicBezTo>
                    <a:pt x="19354" y="20137"/>
                    <a:pt x="18874" y="7101"/>
                    <a:pt x="18874" y="71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5" name="Shape 8"/>
            <p:cNvSpPr/>
            <p:nvPr/>
          </p:nvSpPr>
          <p:spPr>
            <a:xfrm>
              <a:off x="4424583" y="3722025"/>
              <a:ext cx="590240" cy="651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979" y="7931"/>
                    <a:pt x="19552" y="21600"/>
                    <a:pt x="19552" y="21600"/>
                  </a:cubicBezTo>
                  <a:lnTo>
                    <a:pt x="21600" y="9956"/>
                  </a:lnTo>
                  <a:cubicBezTo>
                    <a:pt x="21600" y="995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5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6" name="Shape 9"/>
            <p:cNvSpPr/>
            <p:nvPr/>
          </p:nvSpPr>
          <p:spPr>
            <a:xfrm>
              <a:off x="4627686" y="4243843"/>
              <a:ext cx="432503" cy="401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3671"/>
                  </a:lnTo>
                  <a:lnTo>
                    <a:pt x="18042" y="21600"/>
                  </a:lnTo>
                  <a:cubicBezTo>
                    <a:pt x="18042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5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7" name="Shape 10"/>
            <p:cNvSpPr/>
            <p:nvPr/>
          </p:nvSpPr>
          <p:spPr>
            <a:xfrm>
              <a:off x="5949966" y="2989794"/>
              <a:ext cx="2294401" cy="5193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364" extrusionOk="0">
                  <a:moveTo>
                    <a:pt x="18962" y="172"/>
                  </a:moveTo>
                  <a:cubicBezTo>
                    <a:pt x="18093" y="-236"/>
                    <a:pt x="15706" y="-48"/>
                    <a:pt x="15706" y="2181"/>
                  </a:cubicBezTo>
                  <a:cubicBezTo>
                    <a:pt x="15706" y="4411"/>
                    <a:pt x="15760" y="5792"/>
                    <a:pt x="15326" y="6451"/>
                  </a:cubicBezTo>
                  <a:cubicBezTo>
                    <a:pt x="14566" y="7142"/>
                    <a:pt x="8922" y="9371"/>
                    <a:pt x="3332" y="8837"/>
                  </a:cubicBezTo>
                  <a:cubicBezTo>
                    <a:pt x="130" y="8555"/>
                    <a:pt x="-196" y="9988"/>
                    <a:pt x="75" y="11924"/>
                  </a:cubicBezTo>
                  <a:cubicBezTo>
                    <a:pt x="75" y="13861"/>
                    <a:pt x="75" y="21364"/>
                    <a:pt x="75" y="21364"/>
                  </a:cubicBezTo>
                  <a:lnTo>
                    <a:pt x="14240" y="21364"/>
                  </a:lnTo>
                  <a:lnTo>
                    <a:pt x="14240" y="15901"/>
                  </a:lnTo>
                  <a:cubicBezTo>
                    <a:pt x="14240" y="14426"/>
                    <a:pt x="18473" y="11474"/>
                    <a:pt x="19939" y="9497"/>
                  </a:cubicBezTo>
                  <a:cubicBezTo>
                    <a:pt x="21404" y="7519"/>
                    <a:pt x="19939" y="3626"/>
                    <a:pt x="19722" y="2119"/>
                  </a:cubicBezTo>
                  <a:cubicBezTo>
                    <a:pt x="19505" y="612"/>
                    <a:pt x="19233" y="361"/>
                    <a:pt x="18962" y="172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8" name="Shape 11"/>
            <p:cNvSpPr/>
            <p:nvPr/>
          </p:nvSpPr>
          <p:spPr>
            <a:xfrm>
              <a:off x="6761295" y="3328417"/>
              <a:ext cx="1483072" cy="509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5" h="21600" extrusionOk="0">
                  <a:moveTo>
                    <a:pt x="18418" y="1755"/>
                  </a:moveTo>
                  <a:cubicBezTo>
                    <a:pt x="18183" y="706"/>
                    <a:pt x="17909" y="247"/>
                    <a:pt x="17622" y="0"/>
                  </a:cubicBezTo>
                  <a:cubicBezTo>
                    <a:pt x="16230" y="368"/>
                    <a:pt x="16108" y="1719"/>
                    <a:pt x="16681" y="3730"/>
                  </a:cubicBezTo>
                  <a:cubicBezTo>
                    <a:pt x="17289" y="5866"/>
                    <a:pt x="18157" y="8845"/>
                    <a:pt x="14857" y="10366"/>
                  </a:cubicBezTo>
                  <a:cubicBezTo>
                    <a:pt x="11556" y="11888"/>
                    <a:pt x="2611" y="12762"/>
                    <a:pt x="874" y="13992"/>
                  </a:cubicBezTo>
                  <a:cubicBezTo>
                    <a:pt x="-490" y="14958"/>
                    <a:pt x="73" y="19634"/>
                    <a:pt x="378" y="21600"/>
                  </a:cubicBezTo>
                  <a:lnTo>
                    <a:pt x="9646" y="21600"/>
                  </a:lnTo>
                  <a:lnTo>
                    <a:pt x="9646" y="15967"/>
                  </a:lnTo>
                  <a:cubicBezTo>
                    <a:pt x="9646" y="14445"/>
                    <a:pt x="16420" y="11402"/>
                    <a:pt x="18765" y="9363"/>
                  </a:cubicBezTo>
                  <a:cubicBezTo>
                    <a:pt x="21110" y="7323"/>
                    <a:pt x="18765" y="3309"/>
                    <a:pt x="18418" y="1755"/>
                  </a:cubicBezTo>
                  <a:close/>
                </a:path>
              </a:pathLst>
            </a:custGeom>
            <a:solidFill>
              <a:schemeClr val="accent4">
                <a:lumMod val="50000"/>
                <a:alpha val="1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69" name="Shape 12"/>
            <p:cNvSpPr/>
            <p:nvPr/>
          </p:nvSpPr>
          <p:spPr>
            <a:xfrm>
              <a:off x="7788096" y="3019732"/>
              <a:ext cx="327269" cy="468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4" h="20575" extrusionOk="0">
                  <a:moveTo>
                    <a:pt x="20778" y="18061"/>
                  </a:moveTo>
                  <a:cubicBezTo>
                    <a:pt x="20247" y="10273"/>
                    <a:pt x="20247" y="1238"/>
                    <a:pt x="17060" y="199"/>
                  </a:cubicBezTo>
                  <a:cubicBezTo>
                    <a:pt x="13873" y="-839"/>
                    <a:pt x="1834" y="2069"/>
                    <a:pt x="63" y="11415"/>
                  </a:cubicBezTo>
                  <a:cubicBezTo>
                    <a:pt x="-645" y="17853"/>
                    <a:pt x="4666" y="20346"/>
                    <a:pt x="10686" y="20553"/>
                  </a:cubicBezTo>
                  <a:cubicBezTo>
                    <a:pt x="16706" y="20761"/>
                    <a:pt x="20955" y="19411"/>
                    <a:pt x="20778" y="18061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0" name="Shape 13"/>
            <p:cNvSpPr/>
            <p:nvPr/>
          </p:nvSpPr>
          <p:spPr>
            <a:xfrm>
              <a:off x="4847962" y="1704855"/>
              <a:ext cx="2815894" cy="4594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9" y="0"/>
                  </a:moveTo>
                  <a:lnTo>
                    <a:pt x="1791" y="0"/>
                  </a:lnTo>
                  <a:cubicBezTo>
                    <a:pt x="802" y="0"/>
                    <a:pt x="0" y="427"/>
                    <a:pt x="0" y="955"/>
                  </a:cubicBezTo>
                  <a:lnTo>
                    <a:pt x="0" y="20645"/>
                  </a:lnTo>
                  <a:cubicBezTo>
                    <a:pt x="0" y="21173"/>
                    <a:pt x="802" y="21600"/>
                    <a:pt x="1791" y="21600"/>
                  </a:cubicBezTo>
                  <a:lnTo>
                    <a:pt x="19809" y="21600"/>
                  </a:lnTo>
                  <a:cubicBezTo>
                    <a:pt x="20798" y="21600"/>
                    <a:pt x="21600" y="21173"/>
                    <a:pt x="21600" y="20645"/>
                  </a:cubicBezTo>
                  <a:lnTo>
                    <a:pt x="21600" y="955"/>
                  </a:lnTo>
                  <a:cubicBezTo>
                    <a:pt x="21600" y="427"/>
                    <a:pt x="20798" y="0"/>
                    <a:pt x="19809" y="0"/>
                  </a:cubicBezTo>
                  <a:close/>
                </a:path>
              </a:pathLst>
            </a:custGeom>
            <a:gradFill>
              <a:gsLst>
                <a:gs pos="37000">
                  <a:schemeClr val="bg2">
                    <a:lumMod val="40000"/>
                    <a:lumOff val="60000"/>
                  </a:schemeClr>
                </a:gs>
                <a:gs pos="52000">
                  <a:schemeClr val="bg2">
                    <a:lumMod val="20000"/>
                    <a:lumOff val="80000"/>
                  </a:schemeClr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1" name="Shape 14"/>
            <p:cNvSpPr/>
            <p:nvPr/>
          </p:nvSpPr>
          <p:spPr>
            <a:xfrm>
              <a:off x="4934914" y="2098286"/>
              <a:ext cx="2655228" cy="3545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2" name="Shape 15"/>
            <p:cNvSpPr/>
            <p:nvPr/>
          </p:nvSpPr>
          <p:spPr>
            <a:xfrm>
              <a:off x="4934914" y="5165530"/>
              <a:ext cx="2470938" cy="481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3" name="Shape 16"/>
            <p:cNvSpPr/>
            <p:nvPr/>
          </p:nvSpPr>
          <p:spPr>
            <a:xfrm>
              <a:off x="5821992" y="1916654"/>
              <a:ext cx="712392" cy="66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FEFEF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4" name="Freeform 38"/>
            <p:cNvSpPr/>
            <p:nvPr/>
          </p:nvSpPr>
          <p:spPr>
            <a:xfrm>
              <a:off x="5873992" y="5745206"/>
              <a:ext cx="399130" cy="399130"/>
            </a:xfrm>
            <a:custGeom>
              <a:avLst/>
              <a:gdLst>
                <a:gd name="connsiteX0" fmla="*/ 154377 w 352469"/>
                <a:gd name="connsiteY0" fmla="*/ 102382 h 352469"/>
                <a:gd name="connsiteX1" fmla="*/ 202237 w 352469"/>
                <a:gd name="connsiteY1" fmla="*/ 102382 h 352469"/>
                <a:gd name="connsiteX2" fmla="*/ 249113 w 352469"/>
                <a:gd name="connsiteY2" fmla="*/ 149258 h 352469"/>
                <a:gd name="connsiteX3" fmla="*/ 249113 w 352469"/>
                <a:gd name="connsiteY3" fmla="*/ 197118 h 352469"/>
                <a:gd name="connsiteX4" fmla="*/ 202237 w 352469"/>
                <a:gd name="connsiteY4" fmla="*/ 243994 h 352469"/>
                <a:gd name="connsiteX5" fmla="*/ 154377 w 352469"/>
                <a:gd name="connsiteY5" fmla="*/ 243994 h 352469"/>
                <a:gd name="connsiteX6" fmla="*/ 107501 w 352469"/>
                <a:gd name="connsiteY6" fmla="*/ 197118 h 352469"/>
                <a:gd name="connsiteX7" fmla="*/ 107501 w 352469"/>
                <a:gd name="connsiteY7" fmla="*/ 149258 h 352469"/>
                <a:gd name="connsiteX8" fmla="*/ 154377 w 352469"/>
                <a:gd name="connsiteY8" fmla="*/ 102382 h 352469"/>
                <a:gd name="connsiteX9" fmla="*/ 144039 w 352469"/>
                <a:gd name="connsiteY9" fmla="*/ 80970 h 352469"/>
                <a:gd name="connsiteX10" fmla="*/ 80970 w 352469"/>
                <a:gd name="connsiteY10" fmla="*/ 144039 h 352469"/>
                <a:gd name="connsiteX11" fmla="*/ 80970 w 352469"/>
                <a:gd name="connsiteY11" fmla="*/ 208430 h 352469"/>
                <a:gd name="connsiteX12" fmla="*/ 144039 w 352469"/>
                <a:gd name="connsiteY12" fmla="*/ 271499 h 352469"/>
                <a:gd name="connsiteX13" fmla="*/ 208430 w 352469"/>
                <a:gd name="connsiteY13" fmla="*/ 271499 h 352469"/>
                <a:gd name="connsiteX14" fmla="*/ 271499 w 352469"/>
                <a:gd name="connsiteY14" fmla="*/ 208430 h 352469"/>
                <a:gd name="connsiteX15" fmla="*/ 271499 w 352469"/>
                <a:gd name="connsiteY15" fmla="*/ 144039 h 352469"/>
                <a:gd name="connsiteX16" fmla="*/ 208430 w 352469"/>
                <a:gd name="connsiteY16" fmla="*/ 80970 h 352469"/>
                <a:gd name="connsiteX17" fmla="*/ 176235 w 352469"/>
                <a:gd name="connsiteY17" fmla="*/ 0 h 352469"/>
                <a:gd name="connsiteX18" fmla="*/ 352469 w 352469"/>
                <a:gd name="connsiteY18" fmla="*/ 176235 h 352469"/>
                <a:gd name="connsiteX19" fmla="*/ 176235 w 352469"/>
                <a:gd name="connsiteY19" fmla="*/ 352469 h 352469"/>
                <a:gd name="connsiteX20" fmla="*/ 0 w 352469"/>
                <a:gd name="connsiteY20" fmla="*/ 176235 h 352469"/>
                <a:gd name="connsiteX21" fmla="*/ 176235 w 352469"/>
                <a:gd name="connsiteY21" fmla="*/ 0 h 35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2469" h="352469">
                  <a:moveTo>
                    <a:pt x="154377" y="102382"/>
                  </a:moveTo>
                  <a:lnTo>
                    <a:pt x="202237" y="102382"/>
                  </a:lnTo>
                  <a:cubicBezTo>
                    <a:pt x="228127" y="102382"/>
                    <a:pt x="249113" y="123368"/>
                    <a:pt x="249113" y="149258"/>
                  </a:cubicBezTo>
                  <a:lnTo>
                    <a:pt x="249113" y="197118"/>
                  </a:lnTo>
                  <a:cubicBezTo>
                    <a:pt x="249113" y="223008"/>
                    <a:pt x="228127" y="243994"/>
                    <a:pt x="202237" y="243994"/>
                  </a:cubicBezTo>
                  <a:lnTo>
                    <a:pt x="154377" y="243994"/>
                  </a:lnTo>
                  <a:cubicBezTo>
                    <a:pt x="128487" y="243994"/>
                    <a:pt x="107501" y="223008"/>
                    <a:pt x="107501" y="197118"/>
                  </a:cubicBezTo>
                  <a:lnTo>
                    <a:pt x="107501" y="149258"/>
                  </a:lnTo>
                  <a:cubicBezTo>
                    <a:pt x="107501" y="123368"/>
                    <a:pt x="128487" y="102382"/>
                    <a:pt x="154377" y="102382"/>
                  </a:cubicBezTo>
                  <a:close/>
                  <a:moveTo>
                    <a:pt x="144039" y="80970"/>
                  </a:moveTo>
                  <a:cubicBezTo>
                    <a:pt x="109217" y="80970"/>
                    <a:pt x="80970" y="109217"/>
                    <a:pt x="80970" y="144039"/>
                  </a:cubicBezTo>
                  <a:lnTo>
                    <a:pt x="80970" y="208430"/>
                  </a:lnTo>
                  <a:cubicBezTo>
                    <a:pt x="80970" y="243253"/>
                    <a:pt x="109217" y="271499"/>
                    <a:pt x="144039" y="271499"/>
                  </a:cubicBezTo>
                  <a:lnTo>
                    <a:pt x="208430" y="271499"/>
                  </a:lnTo>
                  <a:cubicBezTo>
                    <a:pt x="243253" y="271499"/>
                    <a:pt x="271499" y="243253"/>
                    <a:pt x="271499" y="208430"/>
                  </a:cubicBezTo>
                  <a:cubicBezTo>
                    <a:pt x="271499" y="208430"/>
                    <a:pt x="271499" y="144039"/>
                    <a:pt x="271499" y="144039"/>
                  </a:cubicBezTo>
                  <a:cubicBezTo>
                    <a:pt x="271499" y="109217"/>
                    <a:pt x="243253" y="80970"/>
                    <a:pt x="208430" y="80970"/>
                  </a:cubicBezTo>
                  <a:close/>
                  <a:moveTo>
                    <a:pt x="176235" y="0"/>
                  </a:moveTo>
                  <a:cubicBezTo>
                    <a:pt x="273572" y="0"/>
                    <a:pt x="352469" y="78897"/>
                    <a:pt x="352469" y="176235"/>
                  </a:cubicBezTo>
                  <a:cubicBezTo>
                    <a:pt x="352469" y="273572"/>
                    <a:pt x="273572" y="352469"/>
                    <a:pt x="176235" y="352469"/>
                  </a:cubicBezTo>
                  <a:cubicBezTo>
                    <a:pt x="78897" y="352469"/>
                    <a:pt x="0" y="273572"/>
                    <a:pt x="0" y="176235"/>
                  </a:cubicBezTo>
                  <a:cubicBezTo>
                    <a:pt x="0" y="78897"/>
                    <a:pt x="78897" y="0"/>
                    <a:pt x="176235" y="0"/>
                  </a:cubicBezTo>
                  <a:close/>
                </a:path>
              </a:pathLst>
            </a:custGeom>
            <a:gradFill>
              <a:gsLst>
                <a:gs pos="43000">
                  <a:srgbClr val="FEFEFE"/>
                </a:gs>
                <a:gs pos="92000">
                  <a:schemeClr val="bg2">
                    <a:lumMod val="20000"/>
                    <a:lumOff val="80000"/>
                  </a:schemeClr>
                </a:gs>
              </a:gsLst>
              <a:lin ang="3600000" scaled="0"/>
            </a:gra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5" name="Shape 19"/>
            <p:cNvSpPr/>
            <p:nvPr/>
          </p:nvSpPr>
          <p:spPr>
            <a:xfrm>
              <a:off x="4425835" y="3494850"/>
              <a:ext cx="731422" cy="688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51" h="17497" extrusionOk="0">
                  <a:moveTo>
                    <a:pt x="13145" y="7686"/>
                  </a:moveTo>
                  <a:cubicBezTo>
                    <a:pt x="19880" y="14398"/>
                    <a:pt x="14295" y="20250"/>
                    <a:pt x="9285" y="16119"/>
                  </a:cubicBezTo>
                  <a:cubicBezTo>
                    <a:pt x="6247" y="13624"/>
                    <a:pt x="744" y="8116"/>
                    <a:pt x="744" y="8116"/>
                  </a:cubicBezTo>
                  <a:cubicBezTo>
                    <a:pt x="-1720" y="4416"/>
                    <a:pt x="2469" y="-1350"/>
                    <a:pt x="5590" y="285"/>
                  </a:cubicBezTo>
                  <a:cubicBezTo>
                    <a:pt x="6986" y="1146"/>
                    <a:pt x="13145" y="7686"/>
                    <a:pt x="13145" y="768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6" name="Shape 20"/>
            <p:cNvSpPr/>
            <p:nvPr/>
          </p:nvSpPr>
          <p:spPr>
            <a:xfrm>
              <a:off x="4396249" y="4250678"/>
              <a:ext cx="770490" cy="70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2" h="16940" extrusionOk="0">
                  <a:moveTo>
                    <a:pt x="6614" y="647"/>
                  </a:moveTo>
                  <a:lnTo>
                    <a:pt x="16157" y="9124"/>
                  </a:lnTo>
                  <a:cubicBezTo>
                    <a:pt x="20494" y="13281"/>
                    <a:pt x="17111" y="20698"/>
                    <a:pt x="9911" y="14666"/>
                  </a:cubicBezTo>
                  <a:cubicBezTo>
                    <a:pt x="2711" y="8635"/>
                    <a:pt x="-1106" y="5863"/>
                    <a:pt x="282" y="3173"/>
                  </a:cubicBezTo>
                  <a:cubicBezTo>
                    <a:pt x="1670" y="484"/>
                    <a:pt x="4706" y="-902"/>
                    <a:pt x="6614" y="647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7" name="Shape 21"/>
            <p:cNvSpPr/>
            <p:nvPr/>
          </p:nvSpPr>
          <p:spPr>
            <a:xfrm>
              <a:off x="4357749" y="5134166"/>
              <a:ext cx="838831" cy="76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47" h="16545" extrusionOk="0">
                  <a:moveTo>
                    <a:pt x="6497" y="909"/>
                  </a:moveTo>
                  <a:lnTo>
                    <a:pt x="16875" y="9313"/>
                  </a:lnTo>
                  <a:cubicBezTo>
                    <a:pt x="21600" y="13294"/>
                    <a:pt x="18563" y="20076"/>
                    <a:pt x="11391" y="14326"/>
                  </a:cubicBezTo>
                  <a:cubicBezTo>
                    <a:pt x="4219" y="8576"/>
                    <a:pt x="0" y="6438"/>
                    <a:pt x="0" y="3931"/>
                  </a:cubicBezTo>
                  <a:cubicBezTo>
                    <a:pt x="0" y="1425"/>
                    <a:pt x="3459" y="-1524"/>
                    <a:pt x="6497" y="90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8" name="Shape 22"/>
            <p:cNvSpPr/>
            <p:nvPr/>
          </p:nvSpPr>
          <p:spPr>
            <a:xfrm>
              <a:off x="4768751" y="5453762"/>
              <a:ext cx="400413" cy="418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08" h="19044" extrusionOk="0">
                  <a:moveTo>
                    <a:pt x="195" y="6440"/>
                  </a:moveTo>
                  <a:cubicBezTo>
                    <a:pt x="-946" y="9205"/>
                    <a:pt x="3085" y="15813"/>
                    <a:pt x="8059" y="18281"/>
                  </a:cubicBezTo>
                  <a:cubicBezTo>
                    <a:pt x="13033" y="20749"/>
                    <a:pt x="20654" y="17158"/>
                    <a:pt x="15252" y="8665"/>
                  </a:cubicBezTo>
                  <a:cubicBezTo>
                    <a:pt x="9850" y="172"/>
                    <a:pt x="7503" y="-851"/>
                    <a:pt x="5057" y="487"/>
                  </a:cubicBezTo>
                  <a:cubicBezTo>
                    <a:pt x="2610" y="1825"/>
                    <a:pt x="1254" y="4625"/>
                    <a:pt x="195" y="644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79" name="Shape 23"/>
            <p:cNvSpPr/>
            <p:nvPr/>
          </p:nvSpPr>
          <p:spPr>
            <a:xfrm>
              <a:off x="4695472" y="4510661"/>
              <a:ext cx="436495" cy="413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29" h="19704" extrusionOk="0">
                  <a:moveTo>
                    <a:pt x="2209" y="2685"/>
                  </a:moveTo>
                  <a:cubicBezTo>
                    <a:pt x="5881" y="-1441"/>
                    <a:pt x="8791" y="-505"/>
                    <a:pt x="13441" y="3413"/>
                  </a:cubicBezTo>
                  <a:cubicBezTo>
                    <a:pt x="21217" y="9966"/>
                    <a:pt x="18841" y="19188"/>
                    <a:pt x="14521" y="19674"/>
                  </a:cubicBezTo>
                  <a:cubicBezTo>
                    <a:pt x="10201" y="20159"/>
                    <a:pt x="911" y="14806"/>
                    <a:pt x="49" y="8510"/>
                  </a:cubicBezTo>
                  <a:cubicBezTo>
                    <a:pt x="-383" y="5354"/>
                    <a:pt x="2209" y="2685"/>
                    <a:pt x="2209" y="2685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80" name="Shape 24"/>
            <p:cNvSpPr/>
            <p:nvPr/>
          </p:nvSpPr>
          <p:spPr>
            <a:xfrm>
              <a:off x="4731893" y="3716638"/>
              <a:ext cx="409455" cy="444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6" h="17330" extrusionOk="0">
                  <a:moveTo>
                    <a:pt x="8890" y="743"/>
                  </a:moveTo>
                  <a:cubicBezTo>
                    <a:pt x="8890" y="743"/>
                    <a:pt x="14180" y="4904"/>
                    <a:pt x="15062" y="5697"/>
                  </a:cubicBezTo>
                  <a:cubicBezTo>
                    <a:pt x="19470" y="10255"/>
                    <a:pt x="18809" y="19172"/>
                    <a:pt x="10213" y="16992"/>
                  </a:cubicBezTo>
                  <a:cubicBezTo>
                    <a:pt x="6686" y="15407"/>
                    <a:pt x="956" y="9858"/>
                    <a:pt x="956" y="9858"/>
                  </a:cubicBezTo>
                  <a:cubicBezTo>
                    <a:pt x="-2130" y="5300"/>
                    <a:pt x="2719" y="-2428"/>
                    <a:pt x="8890" y="743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81" name="Oval 108"/>
            <p:cNvSpPr/>
            <p:nvPr/>
          </p:nvSpPr>
          <p:spPr>
            <a:xfrm>
              <a:off x="5664166" y="1899220"/>
              <a:ext cx="100484" cy="100484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1049082" name="Text Placeholder 1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49084" name="TextBox 3"/>
          <p:cNvSpPr txBox="1"/>
          <p:nvPr/>
        </p:nvSpPr>
        <p:spPr>
          <a:xfrm>
            <a:off x="3172126" y="1084528"/>
            <a:ext cx="5920773" cy="36933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lvl="0" algn="ctr"/>
            <a:r>
              <a:rPr lang="zh-CN" altLang="en-US" dirty="0">
                <a:solidFill>
                  <a:srgbClr val="7D828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rPr>
              <a:t>或应用市场搜索“学习通”下载并安装</a:t>
            </a:r>
            <a:endParaRPr lang="zh-CN" altLang="en-US" dirty="0">
              <a:solidFill>
                <a:srgbClr val="7D828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ontserrat Light" charset="0"/>
            </a:endParaRPr>
          </a:p>
        </p:txBody>
      </p:sp>
      <p:sp>
        <p:nvSpPr>
          <p:cNvPr id="1049085" name="Rectangle 64"/>
          <p:cNvSpPr/>
          <p:nvPr/>
        </p:nvSpPr>
        <p:spPr>
          <a:xfrm>
            <a:off x="5169749" y="5749633"/>
            <a:ext cx="1960879" cy="39624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4B4EB">
                    <a:lumMod val="60000"/>
                    <a:lumOff val="40000"/>
                  </a:srgbClr>
                </a:solidFill>
                <a:effectLst/>
                <a:uLnTx/>
                <a:uFillTx/>
                <a:latin typeface="FontAwesome" charset="0"/>
                <a:ea typeface="+mn-ea"/>
                <a:cs typeface="+mn-cs"/>
              </a:rPr>
              <a:t>                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14B4EB">
                  <a:lumMod val="60000"/>
                  <a:lumOff val="40000"/>
                </a:srgbClr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2097248" name="图片 53"/>
          <p:cNvPicPr>
            <a:picLocks noChangeAspect="1"/>
          </p:cNvPicPr>
          <p:nvPr/>
        </p:nvPicPr>
        <p:blipFill>
          <a:blip r:embed="rId1"/>
          <a:srcRect l="23141" t="23940" r="22421" b="45909"/>
          <a:stretch>
            <a:fillRect/>
          </a:stretch>
        </p:blipFill>
        <p:spPr bwMode="auto">
          <a:xfrm>
            <a:off x="4759510" y="2657101"/>
            <a:ext cx="3076685" cy="303131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</p:spPr>
      </p:pic>
      <p:grpSp>
        <p:nvGrpSpPr>
          <p:cNvPr id="264" name="组合 1"/>
          <p:cNvGrpSpPr/>
          <p:nvPr/>
        </p:nvGrpSpPr>
        <p:grpSpPr>
          <a:xfrm>
            <a:off x="585153" y="3490595"/>
            <a:ext cx="2685570" cy="3423848"/>
            <a:chOff x="982663" y="1456660"/>
            <a:chExt cx="4386778" cy="5592726"/>
          </a:xfrm>
        </p:grpSpPr>
        <p:sp>
          <p:nvSpPr>
            <p:cNvPr id="1049086" name="Shape 13"/>
            <p:cNvSpPr/>
            <p:nvPr/>
          </p:nvSpPr>
          <p:spPr>
            <a:xfrm>
              <a:off x="1296688" y="1456660"/>
              <a:ext cx="4072753" cy="5592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9" y="0"/>
                  </a:moveTo>
                  <a:lnTo>
                    <a:pt x="1791" y="0"/>
                  </a:lnTo>
                  <a:cubicBezTo>
                    <a:pt x="802" y="0"/>
                    <a:pt x="0" y="427"/>
                    <a:pt x="0" y="955"/>
                  </a:cubicBezTo>
                  <a:lnTo>
                    <a:pt x="0" y="20645"/>
                  </a:lnTo>
                  <a:cubicBezTo>
                    <a:pt x="0" y="21173"/>
                    <a:pt x="802" y="21600"/>
                    <a:pt x="1791" y="21600"/>
                  </a:cubicBezTo>
                  <a:lnTo>
                    <a:pt x="19809" y="21600"/>
                  </a:lnTo>
                  <a:cubicBezTo>
                    <a:pt x="20798" y="21600"/>
                    <a:pt x="21600" y="21173"/>
                    <a:pt x="21600" y="20645"/>
                  </a:cubicBezTo>
                  <a:lnTo>
                    <a:pt x="21600" y="955"/>
                  </a:lnTo>
                  <a:cubicBezTo>
                    <a:pt x="21600" y="427"/>
                    <a:pt x="20798" y="0"/>
                    <a:pt x="19809" y="0"/>
                  </a:cubicBezTo>
                  <a:close/>
                </a:path>
              </a:pathLst>
            </a:custGeom>
            <a:gradFill>
              <a:gsLst>
                <a:gs pos="37000">
                  <a:schemeClr val="bg2">
                    <a:lumMod val="40000"/>
                    <a:lumOff val="60000"/>
                  </a:schemeClr>
                </a:gs>
                <a:gs pos="52000">
                  <a:schemeClr val="bg2">
                    <a:lumMod val="20000"/>
                    <a:lumOff val="80000"/>
                  </a:schemeClr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grpSp>
          <p:nvGrpSpPr>
            <p:cNvPr id="265" name="组合 12"/>
            <p:cNvGrpSpPr/>
            <p:nvPr/>
          </p:nvGrpSpPr>
          <p:grpSpPr bwMode="auto">
            <a:xfrm>
              <a:off x="1375834" y="2061634"/>
              <a:ext cx="3858684" cy="4787900"/>
              <a:chOff x="1219449" y="132348"/>
              <a:chExt cx="3857625" cy="4788568"/>
            </a:xfrm>
          </p:grpSpPr>
          <p:pic>
            <p:nvPicPr>
              <p:cNvPr id="2097249" name="图片 56"/>
              <p:cNvPicPr>
                <a:picLocks noChangeAspect="1"/>
              </p:cNvPicPr>
              <p:nvPr/>
            </p:nvPicPr>
            <p:blipFill>
              <a:blip r:embed="rId2" cstate="print"/>
              <a:srcRect b="30174"/>
              <a:stretch>
                <a:fillRect/>
              </a:stretch>
            </p:blipFill>
            <p:spPr bwMode="auto">
              <a:xfrm>
                <a:off x="1219449" y="132348"/>
                <a:ext cx="3857625" cy="478856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190500" algn="tl" rotWithShape="0">
                  <a:srgbClr val="808080">
                    <a:alpha val="70000"/>
                  </a:srgbClr>
                </a:outerShdw>
              </a:effectLst>
            </p:spPr>
          </p:pic>
          <p:pic>
            <p:nvPicPr>
              <p:cNvPr id="2097250" name="图片 15"/>
              <p:cNvPicPr>
                <a:picLocks noChangeAspect="1"/>
              </p:cNvPicPr>
              <p:nvPr/>
            </p:nvPicPr>
            <p:blipFill>
              <a:blip r:embed="rId2" cstate="print"/>
              <a:srcRect t="20702" b="19122"/>
              <a:stretch>
                <a:fillRect/>
              </a:stretch>
            </p:blipFill>
            <p:spPr bwMode="auto">
              <a:xfrm>
                <a:off x="1219449" y="794083"/>
                <a:ext cx="3857625" cy="412683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49087" name="矩形 26"/>
            <p:cNvSpPr>
              <a:spLocks noChangeArrowheads="1"/>
            </p:cNvSpPr>
            <p:nvPr/>
          </p:nvSpPr>
          <p:spPr bwMode="auto">
            <a:xfrm>
              <a:off x="982663" y="4266461"/>
              <a:ext cx="3709430" cy="7541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</a:ln>
          </p:spPr>
          <p:txBody>
            <a:bodyPr wrap="square">
              <a:spAutoFit/>
            </a:bodyPr>
            <a:lstStyle>
              <a:lvl1pPr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defTabSz="913765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24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安卓应用市场</a:t>
              </a:r>
              <a:endParaRPr kumimoji="0"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9088" name="Shape 16"/>
            <p:cNvSpPr/>
            <p:nvPr/>
          </p:nvSpPr>
          <p:spPr>
            <a:xfrm>
              <a:off x="3016808" y="1761823"/>
              <a:ext cx="712392" cy="66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89" name="Oval 108"/>
            <p:cNvSpPr/>
            <p:nvPr/>
          </p:nvSpPr>
          <p:spPr>
            <a:xfrm>
              <a:off x="2858982" y="1744697"/>
              <a:ext cx="100484" cy="10048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grpSp>
        <p:nvGrpSpPr>
          <p:cNvPr id="266" name="组合 2"/>
          <p:cNvGrpSpPr/>
          <p:nvPr/>
        </p:nvGrpSpPr>
        <p:grpSpPr>
          <a:xfrm>
            <a:off x="9301264" y="3714639"/>
            <a:ext cx="2618819" cy="3413494"/>
            <a:chOff x="7113033" y="1280257"/>
            <a:chExt cx="4290718" cy="5592726"/>
          </a:xfrm>
        </p:grpSpPr>
        <p:sp>
          <p:nvSpPr>
            <p:cNvPr id="1049090" name="Shape 13"/>
            <p:cNvSpPr/>
            <p:nvPr/>
          </p:nvSpPr>
          <p:spPr>
            <a:xfrm>
              <a:off x="7113033" y="1280257"/>
              <a:ext cx="4072753" cy="5592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9" y="0"/>
                  </a:moveTo>
                  <a:lnTo>
                    <a:pt x="1791" y="0"/>
                  </a:lnTo>
                  <a:cubicBezTo>
                    <a:pt x="802" y="0"/>
                    <a:pt x="0" y="427"/>
                    <a:pt x="0" y="955"/>
                  </a:cubicBezTo>
                  <a:lnTo>
                    <a:pt x="0" y="20645"/>
                  </a:lnTo>
                  <a:cubicBezTo>
                    <a:pt x="0" y="21173"/>
                    <a:pt x="802" y="21600"/>
                    <a:pt x="1791" y="21600"/>
                  </a:cubicBezTo>
                  <a:lnTo>
                    <a:pt x="19809" y="21600"/>
                  </a:lnTo>
                  <a:cubicBezTo>
                    <a:pt x="20798" y="21600"/>
                    <a:pt x="21600" y="21173"/>
                    <a:pt x="21600" y="20645"/>
                  </a:cubicBezTo>
                  <a:lnTo>
                    <a:pt x="21600" y="955"/>
                  </a:lnTo>
                  <a:cubicBezTo>
                    <a:pt x="21600" y="427"/>
                    <a:pt x="20798" y="0"/>
                    <a:pt x="19809" y="0"/>
                  </a:cubicBezTo>
                  <a:close/>
                </a:path>
              </a:pathLst>
            </a:custGeom>
            <a:gradFill>
              <a:gsLst>
                <a:gs pos="37000">
                  <a:schemeClr val="bg2">
                    <a:lumMod val="40000"/>
                    <a:lumOff val="60000"/>
                  </a:schemeClr>
                </a:gs>
                <a:gs pos="52000">
                  <a:schemeClr val="bg2">
                    <a:lumMod val="20000"/>
                    <a:lumOff val="80000"/>
                  </a:schemeClr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pic>
          <p:nvPicPr>
            <p:cNvPr id="2097251" name="图片 62"/>
            <p:cNvPicPr>
              <a:picLocks noChangeAspect="1"/>
            </p:cNvPicPr>
            <p:nvPr/>
          </p:nvPicPr>
          <p:blipFill>
            <a:blip r:embed="rId3" cstate="print"/>
            <a:srcRect t="-2" b="29590"/>
            <a:stretch>
              <a:fillRect/>
            </a:stretch>
          </p:blipFill>
          <p:spPr bwMode="auto">
            <a:xfrm>
              <a:off x="7283451" y="2021418"/>
              <a:ext cx="3856567" cy="4828116"/>
            </a:xfrm>
            <a:prstGeom prst="rect">
              <a:avLst/>
            </a:prstGeom>
            <a:noFill/>
            <a:ln>
              <a:noFill/>
            </a:ln>
            <a:effectLst>
              <a:outerShdw blurRad="190500" algn="tl" rotWithShape="0">
                <a:srgbClr val="808080">
                  <a:alpha val="70000"/>
                </a:srgbClr>
              </a:outerShdw>
            </a:effectLst>
          </p:spPr>
        </p:pic>
        <p:sp>
          <p:nvSpPr>
            <p:cNvPr id="1049091" name="矩形 27"/>
            <p:cNvSpPr>
              <a:spLocks noChangeArrowheads="1"/>
            </p:cNvSpPr>
            <p:nvPr/>
          </p:nvSpPr>
          <p:spPr bwMode="auto">
            <a:xfrm>
              <a:off x="9018090" y="3752850"/>
              <a:ext cx="2385661" cy="65554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</a:ln>
          </p:spPr>
          <p:txBody>
            <a:bodyPr wrap="square">
              <a:spAutoFit/>
            </a:bodyPr>
            <a:lstStyle>
              <a:lvl1pPr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defTabSz="913765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zh-CN" sz="20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 Store</a:t>
              </a:r>
              <a:endParaRPr kumimoji="0"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9092" name="Shape 16"/>
            <p:cNvSpPr/>
            <p:nvPr/>
          </p:nvSpPr>
          <p:spPr>
            <a:xfrm>
              <a:off x="8985222" y="1761823"/>
              <a:ext cx="712392" cy="66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00206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049093" name="Oval 108"/>
            <p:cNvSpPr/>
            <p:nvPr/>
          </p:nvSpPr>
          <p:spPr>
            <a:xfrm>
              <a:off x="8827396" y="1744697"/>
              <a:ext cx="100484" cy="100484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grpSp>
        <p:nvGrpSpPr>
          <p:cNvPr id="267" name="组合 70"/>
          <p:cNvGrpSpPr/>
          <p:nvPr/>
        </p:nvGrpSpPr>
        <p:grpSpPr>
          <a:xfrm>
            <a:off x="645497" y="2781743"/>
            <a:ext cx="2806500" cy="1514288"/>
            <a:chOff x="489865" y="3015182"/>
            <a:chExt cx="2210805" cy="1514288"/>
          </a:xfrm>
        </p:grpSpPr>
        <p:sp>
          <p:nvSpPr>
            <p:cNvPr id="1049094" name="TextBox 74"/>
            <p:cNvSpPr txBox="1"/>
            <p:nvPr/>
          </p:nvSpPr>
          <p:spPr>
            <a:xfrm>
              <a:off x="489865" y="3015182"/>
              <a:ext cx="2210805" cy="4616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400" i="0" u="none" strike="noStrike" kern="1200" cap="none" spc="0" normalizeH="0" baseline="0" noProof="0" dirty="0"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Montserrat" panose="02000505000000020004" charset="0"/>
                </a:rPr>
                <a:t>搜索“学习通”</a:t>
              </a:r>
              <a:endParaRPr kumimoji="0" lang="zh-CN" altLang="en-US" sz="2400" i="0" u="none" strike="noStrike" kern="1200" cap="none" spc="0" normalizeH="0" baseline="0" noProof="0" dirty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Montserrat" panose="02000505000000020004" charset="0"/>
              </a:endParaRPr>
            </a:p>
          </p:txBody>
        </p:sp>
        <p:grpSp>
          <p:nvGrpSpPr>
            <p:cNvPr id="268" name="组合 69"/>
            <p:cNvGrpSpPr/>
            <p:nvPr/>
          </p:nvGrpSpPr>
          <p:grpSpPr>
            <a:xfrm>
              <a:off x="835039" y="3468012"/>
              <a:ext cx="1520456" cy="1061458"/>
              <a:chOff x="765544" y="3468012"/>
              <a:chExt cx="1520456" cy="1061458"/>
            </a:xfrm>
          </p:grpSpPr>
          <p:cxnSp>
            <p:nvCxnSpPr>
              <p:cNvPr id="3145738" name="直接箭头连接符 28"/>
              <p:cNvCxnSpPr/>
              <p:nvPr/>
            </p:nvCxnSpPr>
            <p:spPr>
              <a:xfrm>
                <a:off x="1595267" y="3468012"/>
                <a:ext cx="0" cy="82754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9095" name="矩形 68"/>
              <p:cNvSpPr/>
              <p:nvPr/>
            </p:nvSpPr>
            <p:spPr>
              <a:xfrm>
                <a:off x="765544" y="4295553"/>
                <a:ext cx="1520456" cy="23391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69" name="组合 71"/>
          <p:cNvGrpSpPr/>
          <p:nvPr/>
        </p:nvGrpSpPr>
        <p:grpSpPr>
          <a:xfrm>
            <a:off x="9352444" y="3006339"/>
            <a:ext cx="2567639" cy="1518436"/>
            <a:chOff x="808851" y="3015182"/>
            <a:chExt cx="2210805" cy="1518436"/>
          </a:xfrm>
        </p:grpSpPr>
        <p:sp>
          <p:nvSpPr>
            <p:cNvPr id="1049096" name="TextBox 74"/>
            <p:cNvSpPr txBox="1"/>
            <p:nvPr/>
          </p:nvSpPr>
          <p:spPr>
            <a:xfrm>
              <a:off x="808851" y="3015182"/>
              <a:ext cx="2210805" cy="4616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2400" i="0" u="none" strike="noStrike" kern="1200" cap="none" spc="0" normalizeH="0" baseline="0" noProof="0" dirty="0"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Montserrat" panose="02000505000000020004" charset="0"/>
                </a:rPr>
                <a:t>搜索“学习通”</a:t>
              </a:r>
              <a:endParaRPr kumimoji="0" lang="zh-CN" altLang="en-US" sz="2400" i="0" u="none" strike="noStrike" kern="1200" cap="none" spc="0" normalizeH="0" baseline="0" noProof="0" dirty="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Montserrat" panose="02000505000000020004" charset="0"/>
              </a:endParaRPr>
            </a:p>
          </p:txBody>
        </p:sp>
        <p:grpSp>
          <p:nvGrpSpPr>
            <p:cNvPr id="270" name="组合 73"/>
            <p:cNvGrpSpPr/>
            <p:nvPr/>
          </p:nvGrpSpPr>
          <p:grpSpPr>
            <a:xfrm>
              <a:off x="892682" y="3499467"/>
              <a:ext cx="1869021" cy="1034151"/>
              <a:chOff x="823187" y="3499467"/>
              <a:chExt cx="1869021" cy="1034151"/>
            </a:xfrm>
          </p:grpSpPr>
          <p:cxnSp>
            <p:nvCxnSpPr>
              <p:cNvPr id="3145739" name="直接箭头连接符 74"/>
              <p:cNvCxnSpPr/>
              <p:nvPr/>
            </p:nvCxnSpPr>
            <p:spPr>
              <a:xfrm>
                <a:off x="1595267" y="3499467"/>
                <a:ext cx="0" cy="73005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9097" name="矩形 75"/>
              <p:cNvSpPr/>
              <p:nvPr/>
            </p:nvSpPr>
            <p:spPr>
              <a:xfrm>
                <a:off x="823187" y="4337090"/>
                <a:ext cx="1869021" cy="196528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椭圆 1"/>
          <p:cNvSpPr/>
          <p:nvPr/>
        </p:nvSpPr>
        <p:spPr>
          <a:xfrm>
            <a:off x="422783" y="452277"/>
            <a:ext cx="698088" cy="698088"/>
          </a:xfrm>
          <a:prstGeom prst="ellipse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235976" y="-226145"/>
            <a:ext cx="1199535" cy="1199535"/>
          </a:xfrm>
          <a:prstGeom prst="ellipse">
            <a:avLst/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29335" y="139700"/>
            <a:ext cx="3803015" cy="473710"/>
            <a:chOff x="813259" y="96934"/>
            <a:chExt cx="3792912" cy="473828"/>
          </a:xfrm>
        </p:grpSpPr>
        <p:sp>
          <p:nvSpPr>
            <p:cNvPr id="6" name="标题 1"/>
            <p:cNvSpPr txBox="1"/>
            <p:nvPr/>
          </p:nvSpPr>
          <p:spPr>
            <a:xfrm>
              <a:off x="813259" y="96934"/>
              <a:ext cx="3792912" cy="432458"/>
            </a:xfrm>
            <a:prstGeom prst="rect">
              <a:avLst/>
            </a:prstGeom>
          </p:spPr>
          <p:txBody>
            <a:bodyPr/>
            <a:lstStyle>
              <a:lvl1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2pPr>
              <a:lvl3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3pPr>
              <a:lvl4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4pPr>
              <a:lvl5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5pPr>
              <a:lvl6pPr marL="4572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6pPr>
              <a:lvl7pPr marL="9144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7pPr>
              <a:lvl8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8pPr>
              <a:lvl9pPr marL="1828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9pPr>
            </a:lstStyle>
            <a:p>
              <a:pPr defTabSz="913130">
                <a:defRPr/>
              </a:pPr>
              <a:r>
                <a:rPr kumimoji="1" lang="zh-CN" altLang="en-US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扫描下载学习通</a:t>
              </a:r>
              <a:r>
                <a:rPr kumimoji="1" lang="en-US" altLang="zh-CN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APP</a:t>
              </a:r>
              <a:endParaRPr kumimoji="1" lang="en-US" altLang="zh-CN" sz="2800" kern="0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直接连接符 48"/>
            <p:cNvSpPr>
              <a:spLocks noChangeShapeType="1"/>
            </p:cNvSpPr>
            <p:nvPr/>
          </p:nvSpPr>
          <p:spPr bwMode="auto">
            <a:xfrm>
              <a:off x="862993" y="570762"/>
              <a:ext cx="3632123" cy="0"/>
            </a:xfrm>
            <a:prstGeom prst="line">
              <a:avLst/>
            </a:prstGeom>
            <a:noFill/>
            <a:ln w="6350" cap="flat" cmpd="sng">
              <a:solidFill>
                <a:srgbClr val="00B0F0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97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97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97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9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9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9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085" grpId="0"/>
      <p:bldP spid="3" grpId="0" bldLvl="0" animBg="1"/>
      <p:bldP spid="2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642001" y="1267503"/>
            <a:ext cx="2869849" cy="5197051"/>
            <a:chOff x="4615472" y="1322082"/>
            <a:chExt cx="2869849" cy="5197051"/>
          </a:xfrm>
        </p:grpSpPr>
        <p:sp>
          <p:nvSpPr>
            <p:cNvPr id="20" name="Freeform 74"/>
            <p:cNvSpPr/>
            <p:nvPr/>
          </p:nvSpPr>
          <p:spPr>
            <a:xfrm>
              <a:off x="4833196" y="1541905"/>
              <a:ext cx="2652125" cy="4919105"/>
            </a:xfrm>
            <a:custGeom>
              <a:avLst/>
              <a:gdLst>
                <a:gd name="connsiteX0" fmla="*/ 32006 w 2515333"/>
                <a:gd name="connsiteY0" fmla="*/ 0 h 4348976"/>
                <a:gd name="connsiteX1" fmla="*/ 2472761 w 2515333"/>
                <a:gd name="connsiteY1" fmla="*/ 0 h 4348976"/>
                <a:gd name="connsiteX2" fmla="*/ 2472761 w 2515333"/>
                <a:gd name="connsiteY2" fmla="*/ 187466 h 4348976"/>
                <a:gd name="connsiteX3" fmla="*/ 2491427 w 2515333"/>
                <a:gd name="connsiteY3" fmla="*/ 187466 h 4348976"/>
                <a:gd name="connsiteX4" fmla="*/ 2515333 w 2515333"/>
                <a:gd name="connsiteY4" fmla="*/ 206067 h 4348976"/>
                <a:gd name="connsiteX5" fmla="*/ 2515333 w 2515333"/>
                <a:gd name="connsiteY5" fmla="*/ 589564 h 4348976"/>
                <a:gd name="connsiteX6" fmla="*/ 2491427 w 2515333"/>
                <a:gd name="connsiteY6" fmla="*/ 608163 h 4348976"/>
                <a:gd name="connsiteX7" fmla="*/ 2472761 w 2515333"/>
                <a:gd name="connsiteY7" fmla="*/ 608163 h 4348976"/>
                <a:gd name="connsiteX8" fmla="*/ 2472761 w 2515333"/>
                <a:gd name="connsiteY8" fmla="*/ 4146575 h 4348976"/>
                <a:gd name="connsiteX9" fmla="*/ 2270381 w 2515333"/>
                <a:gd name="connsiteY9" fmla="*/ 4348976 h 4348976"/>
                <a:gd name="connsiteX10" fmla="*/ 234385 w 2515333"/>
                <a:gd name="connsiteY10" fmla="*/ 4348976 h 4348976"/>
                <a:gd name="connsiteX11" fmla="*/ 32006 w 2515333"/>
                <a:gd name="connsiteY11" fmla="*/ 4146575 h 4348976"/>
                <a:gd name="connsiteX12" fmla="*/ 32006 w 2515333"/>
                <a:gd name="connsiteY12" fmla="*/ 1154429 h 4348976"/>
                <a:gd name="connsiteX13" fmla="*/ 20144 w 2515333"/>
                <a:gd name="connsiteY13" fmla="*/ 1154429 h 4348976"/>
                <a:gd name="connsiteX14" fmla="*/ 0 w 2515333"/>
                <a:gd name="connsiteY14" fmla="*/ 1140768 h 4348976"/>
                <a:gd name="connsiteX15" fmla="*/ 0 w 2515333"/>
                <a:gd name="connsiteY15" fmla="*/ 859110 h 4348976"/>
                <a:gd name="connsiteX16" fmla="*/ 20144 w 2515333"/>
                <a:gd name="connsiteY16" fmla="*/ 845449 h 4348976"/>
                <a:gd name="connsiteX17" fmla="*/ 32006 w 2515333"/>
                <a:gd name="connsiteY17" fmla="*/ 845449 h 4348976"/>
                <a:gd name="connsiteX18" fmla="*/ 32006 w 2515333"/>
                <a:gd name="connsiteY18" fmla="*/ 749517 h 4348976"/>
                <a:gd name="connsiteX19" fmla="*/ 20144 w 2515333"/>
                <a:gd name="connsiteY19" fmla="*/ 749517 h 4348976"/>
                <a:gd name="connsiteX20" fmla="*/ 0 w 2515333"/>
                <a:gd name="connsiteY20" fmla="*/ 735856 h 4348976"/>
                <a:gd name="connsiteX21" fmla="*/ 0 w 2515333"/>
                <a:gd name="connsiteY21" fmla="*/ 454198 h 4348976"/>
                <a:gd name="connsiteX22" fmla="*/ 20144 w 2515333"/>
                <a:gd name="connsiteY22" fmla="*/ 440538 h 4348976"/>
                <a:gd name="connsiteX23" fmla="*/ 32006 w 2515333"/>
                <a:gd name="connsiteY23" fmla="*/ 440538 h 4348976"/>
                <a:gd name="connsiteX24" fmla="*/ 32006 w 2515333"/>
                <a:gd name="connsiteY24" fmla="*/ 0 h 434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15333" h="4348976">
                  <a:moveTo>
                    <a:pt x="32006" y="0"/>
                  </a:moveTo>
                  <a:lnTo>
                    <a:pt x="2472761" y="0"/>
                  </a:lnTo>
                  <a:lnTo>
                    <a:pt x="2472761" y="187466"/>
                  </a:lnTo>
                  <a:lnTo>
                    <a:pt x="2491427" y="187466"/>
                  </a:lnTo>
                  <a:cubicBezTo>
                    <a:pt x="2504628" y="187466"/>
                    <a:pt x="2515333" y="195783"/>
                    <a:pt x="2515333" y="206067"/>
                  </a:cubicBezTo>
                  <a:lnTo>
                    <a:pt x="2515333" y="589564"/>
                  </a:lnTo>
                  <a:cubicBezTo>
                    <a:pt x="2515333" y="599847"/>
                    <a:pt x="2504628" y="608163"/>
                    <a:pt x="2491427" y="608163"/>
                  </a:cubicBezTo>
                  <a:lnTo>
                    <a:pt x="2472761" y="608163"/>
                  </a:lnTo>
                  <a:lnTo>
                    <a:pt x="2472761" y="4146575"/>
                  </a:lnTo>
                  <a:cubicBezTo>
                    <a:pt x="2472761" y="4258479"/>
                    <a:pt x="2382137" y="4348976"/>
                    <a:pt x="2270381" y="4348976"/>
                  </a:cubicBezTo>
                  <a:lnTo>
                    <a:pt x="234385" y="4348976"/>
                  </a:lnTo>
                  <a:cubicBezTo>
                    <a:pt x="122631" y="4348976"/>
                    <a:pt x="32006" y="4258479"/>
                    <a:pt x="32006" y="4146575"/>
                  </a:cubicBezTo>
                  <a:lnTo>
                    <a:pt x="32006" y="1154429"/>
                  </a:lnTo>
                  <a:lnTo>
                    <a:pt x="20144" y="1154429"/>
                  </a:lnTo>
                  <a:cubicBezTo>
                    <a:pt x="9020" y="1154429"/>
                    <a:pt x="0" y="1148321"/>
                    <a:pt x="0" y="1140768"/>
                  </a:cubicBezTo>
                  <a:lnTo>
                    <a:pt x="0" y="859110"/>
                  </a:lnTo>
                  <a:cubicBezTo>
                    <a:pt x="0" y="851558"/>
                    <a:pt x="9020" y="845449"/>
                    <a:pt x="20144" y="845449"/>
                  </a:cubicBezTo>
                  <a:lnTo>
                    <a:pt x="32006" y="845449"/>
                  </a:lnTo>
                  <a:lnTo>
                    <a:pt x="32006" y="749517"/>
                  </a:lnTo>
                  <a:lnTo>
                    <a:pt x="20144" y="749517"/>
                  </a:lnTo>
                  <a:cubicBezTo>
                    <a:pt x="9020" y="749517"/>
                    <a:pt x="0" y="743409"/>
                    <a:pt x="0" y="735856"/>
                  </a:cubicBezTo>
                  <a:lnTo>
                    <a:pt x="0" y="454198"/>
                  </a:lnTo>
                  <a:cubicBezTo>
                    <a:pt x="0" y="446646"/>
                    <a:pt x="9020" y="440538"/>
                    <a:pt x="20144" y="440538"/>
                  </a:cubicBezTo>
                  <a:lnTo>
                    <a:pt x="32006" y="440538"/>
                  </a:lnTo>
                  <a:lnTo>
                    <a:pt x="32006" y="0"/>
                  </a:lnTo>
                  <a:close/>
                </a:path>
              </a:pathLst>
            </a:custGeom>
            <a:solidFill>
              <a:srgbClr val="010101">
                <a:alpha val="5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grpSp>
          <p:nvGrpSpPr>
            <p:cNvPr id="21" name="Group 28"/>
            <p:cNvGrpSpPr/>
            <p:nvPr/>
          </p:nvGrpSpPr>
          <p:grpSpPr>
            <a:xfrm>
              <a:off x="4615472" y="1322082"/>
              <a:ext cx="2855536" cy="5197051"/>
              <a:chOff x="4257039" y="917899"/>
              <a:chExt cx="2524575" cy="4594707"/>
            </a:xfrm>
            <a:effectLst>
              <a:outerShdw blurRad="1066800" sx="102000" sy="102000" algn="ctr" rotWithShape="0">
                <a:prstClr val="black">
                  <a:alpha val="10000"/>
                </a:prstClr>
              </a:outerShdw>
            </a:effectLst>
          </p:grpSpPr>
          <p:sp>
            <p:nvSpPr>
              <p:cNvPr id="29" name="Freeform 26"/>
              <p:cNvSpPr/>
              <p:nvPr/>
            </p:nvSpPr>
            <p:spPr>
              <a:xfrm>
                <a:off x="4257039" y="917899"/>
                <a:ext cx="2524575" cy="4594707"/>
              </a:xfrm>
              <a:custGeom>
                <a:avLst/>
                <a:gdLst>
                  <a:gd name="connsiteX0" fmla="*/ 235246 w 2524576"/>
                  <a:gd name="connsiteY0" fmla="*/ 0 h 4594708"/>
                  <a:gd name="connsiteX1" fmla="*/ 2278724 w 2524576"/>
                  <a:gd name="connsiteY1" fmla="*/ 0 h 4594708"/>
                  <a:gd name="connsiteX2" fmla="*/ 2481847 w 2524576"/>
                  <a:gd name="connsiteY2" fmla="*/ 203146 h 4594708"/>
                  <a:gd name="connsiteX3" fmla="*/ 2481847 w 2524576"/>
                  <a:gd name="connsiteY3" fmla="*/ 417906 h 4594708"/>
                  <a:gd name="connsiteX4" fmla="*/ 2500582 w 2524576"/>
                  <a:gd name="connsiteY4" fmla="*/ 417906 h 4594708"/>
                  <a:gd name="connsiteX5" fmla="*/ 2524576 w 2524576"/>
                  <a:gd name="connsiteY5" fmla="*/ 436575 h 4594708"/>
                  <a:gd name="connsiteX6" fmla="*/ 2524576 w 2524576"/>
                  <a:gd name="connsiteY6" fmla="*/ 821481 h 4594708"/>
                  <a:gd name="connsiteX7" fmla="*/ 2500582 w 2524576"/>
                  <a:gd name="connsiteY7" fmla="*/ 840149 h 4594708"/>
                  <a:gd name="connsiteX8" fmla="*/ 2481847 w 2524576"/>
                  <a:gd name="connsiteY8" fmla="*/ 840149 h 4594708"/>
                  <a:gd name="connsiteX9" fmla="*/ 2481847 w 2524576"/>
                  <a:gd name="connsiteY9" fmla="*/ 4391563 h 4594708"/>
                  <a:gd name="connsiteX10" fmla="*/ 2278724 w 2524576"/>
                  <a:gd name="connsiteY10" fmla="*/ 4594708 h 4594708"/>
                  <a:gd name="connsiteX11" fmla="*/ 235246 w 2524576"/>
                  <a:gd name="connsiteY11" fmla="*/ 4594708 h 4594708"/>
                  <a:gd name="connsiteX12" fmla="*/ 32123 w 2524576"/>
                  <a:gd name="connsiteY12" fmla="*/ 4391563 h 4594708"/>
                  <a:gd name="connsiteX13" fmla="*/ 32123 w 2524576"/>
                  <a:gd name="connsiteY13" fmla="*/ 1388422 h 4594708"/>
                  <a:gd name="connsiteX14" fmla="*/ 20218 w 2524576"/>
                  <a:gd name="connsiteY14" fmla="*/ 1388422 h 4594708"/>
                  <a:gd name="connsiteX15" fmla="*/ 0 w 2524576"/>
                  <a:gd name="connsiteY15" fmla="*/ 1374711 h 4594708"/>
                  <a:gd name="connsiteX16" fmla="*/ 0 w 2524576"/>
                  <a:gd name="connsiteY16" fmla="*/ 1092018 h 4594708"/>
                  <a:gd name="connsiteX17" fmla="*/ 20218 w 2524576"/>
                  <a:gd name="connsiteY17" fmla="*/ 1078307 h 4594708"/>
                  <a:gd name="connsiteX18" fmla="*/ 32123 w 2524576"/>
                  <a:gd name="connsiteY18" fmla="*/ 1078307 h 4594708"/>
                  <a:gd name="connsiteX19" fmla="*/ 32123 w 2524576"/>
                  <a:gd name="connsiteY19" fmla="*/ 982022 h 4594708"/>
                  <a:gd name="connsiteX20" fmla="*/ 20218 w 2524576"/>
                  <a:gd name="connsiteY20" fmla="*/ 982022 h 4594708"/>
                  <a:gd name="connsiteX21" fmla="*/ 0 w 2524576"/>
                  <a:gd name="connsiteY21" fmla="*/ 968311 h 4594708"/>
                  <a:gd name="connsiteX22" fmla="*/ 0 w 2524576"/>
                  <a:gd name="connsiteY22" fmla="*/ 685618 h 4594708"/>
                  <a:gd name="connsiteX23" fmla="*/ 20218 w 2524576"/>
                  <a:gd name="connsiteY23" fmla="*/ 671907 h 4594708"/>
                  <a:gd name="connsiteX24" fmla="*/ 32123 w 2524576"/>
                  <a:gd name="connsiteY24" fmla="*/ 671907 h 4594708"/>
                  <a:gd name="connsiteX25" fmla="*/ 32123 w 2524576"/>
                  <a:gd name="connsiteY25" fmla="*/ 203146 h 4594708"/>
                  <a:gd name="connsiteX26" fmla="*/ 235246 w 2524576"/>
                  <a:gd name="connsiteY26" fmla="*/ 0 h 4594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524576" h="4594708">
                    <a:moveTo>
                      <a:pt x="235246" y="0"/>
                    </a:moveTo>
                    <a:lnTo>
                      <a:pt x="2278724" y="0"/>
                    </a:lnTo>
                    <a:cubicBezTo>
                      <a:pt x="2390890" y="0"/>
                      <a:pt x="2481847" y="90831"/>
                      <a:pt x="2481847" y="203146"/>
                    </a:cubicBezTo>
                    <a:lnTo>
                      <a:pt x="2481847" y="417906"/>
                    </a:lnTo>
                    <a:lnTo>
                      <a:pt x="2500582" y="417906"/>
                    </a:lnTo>
                    <a:cubicBezTo>
                      <a:pt x="2513832" y="417906"/>
                      <a:pt x="2524576" y="426254"/>
                      <a:pt x="2524576" y="436575"/>
                    </a:cubicBezTo>
                    <a:lnTo>
                      <a:pt x="2524576" y="821481"/>
                    </a:lnTo>
                    <a:cubicBezTo>
                      <a:pt x="2524576" y="831802"/>
                      <a:pt x="2513832" y="840149"/>
                      <a:pt x="2500582" y="840149"/>
                    </a:cubicBezTo>
                    <a:lnTo>
                      <a:pt x="2481847" y="840149"/>
                    </a:lnTo>
                    <a:lnTo>
                      <a:pt x="2481847" y="4391563"/>
                    </a:lnTo>
                    <a:cubicBezTo>
                      <a:pt x="2481847" y="4503878"/>
                      <a:pt x="2390890" y="4594708"/>
                      <a:pt x="2278724" y="4594708"/>
                    </a:cubicBezTo>
                    <a:lnTo>
                      <a:pt x="235246" y="4594708"/>
                    </a:lnTo>
                    <a:cubicBezTo>
                      <a:pt x="123081" y="4594708"/>
                      <a:pt x="32123" y="4503878"/>
                      <a:pt x="32123" y="4391563"/>
                    </a:cubicBezTo>
                    <a:lnTo>
                      <a:pt x="32123" y="1388422"/>
                    </a:lnTo>
                    <a:lnTo>
                      <a:pt x="20218" y="1388422"/>
                    </a:lnTo>
                    <a:cubicBezTo>
                      <a:pt x="9053" y="1388422"/>
                      <a:pt x="0" y="1382292"/>
                      <a:pt x="0" y="1374711"/>
                    </a:cubicBezTo>
                    <a:lnTo>
                      <a:pt x="0" y="1092018"/>
                    </a:lnTo>
                    <a:cubicBezTo>
                      <a:pt x="0" y="1084438"/>
                      <a:pt x="9053" y="1078307"/>
                      <a:pt x="20218" y="1078307"/>
                    </a:cubicBezTo>
                    <a:lnTo>
                      <a:pt x="32123" y="1078307"/>
                    </a:lnTo>
                    <a:lnTo>
                      <a:pt x="32123" y="982022"/>
                    </a:lnTo>
                    <a:lnTo>
                      <a:pt x="20218" y="982022"/>
                    </a:lnTo>
                    <a:cubicBezTo>
                      <a:pt x="9053" y="982022"/>
                      <a:pt x="0" y="975892"/>
                      <a:pt x="0" y="968311"/>
                    </a:cubicBezTo>
                    <a:lnTo>
                      <a:pt x="0" y="685618"/>
                    </a:lnTo>
                    <a:cubicBezTo>
                      <a:pt x="0" y="678038"/>
                      <a:pt x="9053" y="671907"/>
                      <a:pt x="20218" y="671907"/>
                    </a:cubicBezTo>
                    <a:lnTo>
                      <a:pt x="32123" y="671907"/>
                    </a:lnTo>
                    <a:lnTo>
                      <a:pt x="32123" y="203146"/>
                    </a:lnTo>
                    <a:cubicBezTo>
                      <a:pt x="32123" y="90831"/>
                      <a:pt x="123081" y="0"/>
                      <a:pt x="235246" y="0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0" name="Shape 16"/>
              <p:cNvSpPr/>
              <p:nvPr/>
            </p:nvSpPr>
            <p:spPr>
              <a:xfrm>
                <a:off x="5158677" y="1074411"/>
                <a:ext cx="712392" cy="66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1150" y="21600"/>
                      <a:pt x="20596" y="21600"/>
                    </a:cubicBezTo>
                    <a:lnTo>
                      <a:pt x="1004" y="21600"/>
                    </a:lnTo>
                    <a:cubicBezTo>
                      <a:pt x="450" y="21600"/>
                      <a:pt x="0" y="16765"/>
                      <a:pt x="0" y="10800"/>
                    </a:cubicBezTo>
                    <a:lnTo>
                      <a:pt x="0" y="10800"/>
                    </a:lnTo>
                    <a:cubicBezTo>
                      <a:pt x="0" y="4835"/>
                      <a:pt x="450" y="0"/>
                      <a:pt x="1004" y="0"/>
                    </a:cubicBezTo>
                    <a:lnTo>
                      <a:pt x="20596" y="0"/>
                    </a:lnTo>
                    <a:cubicBezTo>
                      <a:pt x="21150" y="0"/>
                      <a:pt x="21600" y="4835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 w="12700">
                <a:miter lim="400000"/>
              </a:ln>
            </p:spPr>
            <p:txBody>
              <a:bodyPr lIns="0" tIns="0" rIns="0" bIns="0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1" name="Freeform 14"/>
              <p:cNvSpPr/>
              <p:nvPr/>
            </p:nvSpPr>
            <p:spPr>
              <a:xfrm>
                <a:off x="5315191" y="4958249"/>
                <a:ext cx="399130" cy="399130"/>
              </a:xfrm>
              <a:custGeom>
                <a:avLst/>
                <a:gdLst>
                  <a:gd name="connsiteX0" fmla="*/ 154377 w 352469"/>
                  <a:gd name="connsiteY0" fmla="*/ 102382 h 352469"/>
                  <a:gd name="connsiteX1" fmla="*/ 202237 w 352469"/>
                  <a:gd name="connsiteY1" fmla="*/ 102382 h 352469"/>
                  <a:gd name="connsiteX2" fmla="*/ 249113 w 352469"/>
                  <a:gd name="connsiteY2" fmla="*/ 149258 h 352469"/>
                  <a:gd name="connsiteX3" fmla="*/ 249113 w 352469"/>
                  <a:gd name="connsiteY3" fmla="*/ 197118 h 352469"/>
                  <a:gd name="connsiteX4" fmla="*/ 202237 w 352469"/>
                  <a:gd name="connsiteY4" fmla="*/ 243994 h 352469"/>
                  <a:gd name="connsiteX5" fmla="*/ 154377 w 352469"/>
                  <a:gd name="connsiteY5" fmla="*/ 243994 h 352469"/>
                  <a:gd name="connsiteX6" fmla="*/ 107501 w 352469"/>
                  <a:gd name="connsiteY6" fmla="*/ 197118 h 352469"/>
                  <a:gd name="connsiteX7" fmla="*/ 107501 w 352469"/>
                  <a:gd name="connsiteY7" fmla="*/ 149258 h 352469"/>
                  <a:gd name="connsiteX8" fmla="*/ 154377 w 352469"/>
                  <a:gd name="connsiteY8" fmla="*/ 102382 h 352469"/>
                  <a:gd name="connsiteX9" fmla="*/ 144039 w 352469"/>
                  <a:gd name="connsiteY9" fmla="*/ 80970 h 352469"/>
                  <a:gd name="connsiteX10" fmla="*/ 80970 w 352469"/>
                  <a:gd name="connsiteY10" fmla="*/ 144039 h 352469"/>
                  <a:gd name="connsiteX11" fmla="*/ 80970 w 352469"/>
                  <a:gd name="connsiteY11" fmla="*/ 208430 h 352469"/>
                  <a:gd name="connsiteX12" fmla="*/ 144039 w 352469"/>
                  <a:gd name="connsiteY12" fmla="*/ 271499 h 352469"/>
                  <a:gd name="connsiteX13" fmla="*/ 208430 w 352469"/>
                  <a:gd name="connsiteY13" fmla="*/ 271499 h 352469"/>
                  <a:gd name="connsiteX14" fmla="*/ 271499 w 352469"/>
                  <a:gd name="connsiteY14" fmla="*/ 208430 h 352469"/>
                  <a:gd name="connsiteX15" fmla="*/ 271499 w 352469"/>
                  <a:gd name="connsiteY15" fmla="*/ 144039 h 352469"/>
                  <a:gd name="connsiteX16" fmla="*/ 208430 w 352469"/>
                  <a:gd name="connsiteY16" fmla="*/ 80970 h 352469"/>
                  <a:gd name="connsiteX17" fmla="*/ 176235 w 352469"/>
                  <a:gd name="connsiteY17" fmla="*/ 0 h 352469"/>
                  <a:gd name="connsiteX18" fmla="*/ 352469 w 352469"/>
                  <a:gd name="connsiteY18" fmla="*/ 176235 h 352469"/>
                  <a:gd name="connsiteX19" fmla="*/ 176235 w 352469"/>
                  <a:gd name="connsiteY19" fmla="*/ 352469 h 352469"/>
                  <a:gd name="connsiteX20" fmla="*/ 0 w 352469"/>
                  <a:gd name="connsiteY20" fmla="*/ 176235 h 352469"/>
                  <a:gd name="connsiteX21" fmla="*/ 176235 w 352469"/>
                  <a:gd name="connsiteY21" fmla="*/ 0 h 35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52469" h="352469">
                    <a:moveTo>
                      <a:pt x="154377" y="102382"/>
                    </a:moveTo>
                    <a:lnTo>
                      <a:pt x="202237" y="102382"/>
                    </a:lnTo>
                    <a:cubicBezTo>
                      <a:pt x="228127" y="102382"/>
                      <a:pt x="249113" y="123368"/>
                      <a:pt x="249113" y="149258"/>
                    </a:cubicBezTo>
                    <a:lnTo>
                      <a:pt x="249113" y="197118"/>
                    </a:lnTo>
                    <a:cubicBezTo>
                      <a:pt x="249113" y="223008"/>
                      <a:pt x="228127" y="243994"/>
                      <a:pt x="202237" y="243994"/>
                    </a:cubicBezTo>
                    <a:lnTo>
                      <a:pt x="154377" y="243994"/>
                    </a:lnTo>
                    <a:cubicBezTo>
                      <a:pt x="128487" y="243994"/>
                      <a:pt x="107501" y="223008"/>
                      <a:pt x="107501" y="197118"/>
                    </a:cubicBezTo>
                    <a:lnTo>
                      <a:pt x="107501" y="149258"/>
                    </a:lnTo>
                    <a:cubicBezTo>
                      <a:pt x="107501" y="123368"/>
                      <a:pt x="128487" y="102382"/>
                      <a:pt x="154377" y="102382"/>
                    </a:cubicBezTo>
                    <a:close/>
                    <a:moveTo>
                      <a:pt x="144039" y="80970"/>
                    </a:moveTo>
                    <a:cubicBezTo>
                      <a:pt x="109217" y="80970"/>
                      <a:pt x="80970" y="109217"/>
                      <a:pt x="80970" y="144039"/>
                    </a:cubicBezTo>
                    <a:lnTo>
                      <a:pt x="80970" y="208430"/>
                    </a:lnTo>
                    <a:cubicBezTo>
                      <a:pt x="80970" y="243253"/>
                      <a:pt x="109217" y="271499"/>
                      <a:pt x="144039" y="271499"/>
                    </a:cubicBezTo>
                    <a:lnTo>
                      <a:pt x="208430" y="271499"/>
                    </a:lnTo>
                    <a:cubicBezTo>
                      <a:pt x="243253" y="271499"/>
                      <a:pt x="271499" y="243253"/>
                      <a:pt x="271499" y="208430"/>
                    </a:cubicBezTo>
                    <a:cubicBezTo>
                      <a:pt x="271499" y="208430"/>
                      <a:pt x="271499" y="144039"/>
                      <a:pt x="271499" y="144039"/>
                    </a:cubicBezTo>
                    <a:cubicBezTo>
                      <a:pt x="271499" y="109217"/>
                      <a:pt x="243253" y="80970"/>
                      <a:pt x="208430" y="80970"/>
                    </a:cubicBezTo>
                    <a:close/>
                    <a:moveTo>
                      <a:pt x="176235" y="0"/>
                    </a:moveTo>
                    <a:cubicBezTo>
                      <a:pt x="273572" y="0"/>
                      <a:pt x="352469" y="78897"/>
                      <a:pt x="352469" y="176235"/>
                    </a:cubicBezTo>
                    <a:cubicBezTo>
                      <a:pt x="352469" y="273572"/>
                      <a:pt x="273572" y="352469"/>
                      <a:pt x="176235" y="352469"/>
                    </a:cubicBezTo>
                    <a:cubicBezTo>
                      <a:pt x="78897" y="352469"/>
                      <a:pt x="0" y="273572"/>
                      <a:pt x="0" y="176235"/>
                    </a:cubicBezTo>
                    <a:cubicBezTo>
                      <a:pt x="0" y="78897"/>
                      <a:pt x="78897" y="0"/>
                      <a:pt x="176235" y="0"/>
                    </a:cubicBezTo>
                    <a:close/>
                  </a:path>
                </a:pathLst>
              </a:custGeom>
              <a:gradFill>
                <a:gsLst>
                  <a:gs pos="92000">
                    <a:schemeClr val="bg2">
                      <a:lumMod val="20000"/>
                      <a:lumOff val="80000"/>
                    </a:schemeClr>
                  </a:gs>
                  <a:gs pos="43000">
                    <a:schemeClr val="bg2">
                      <a:lumMod val="20000"/>
                      <a:lumOff val="80000"/>
                      <a:alpha val="40000"/>
                    </a:schemeClr>
                  </a:gs>
                </a:gsLst>
                <a:lin ang="3600000" scaled="0"/>
              </a:gradFill>
              <a:ln w="12700">
                <a:miter lim="400000"/>
              </a:ln>
            </p:spPr>
            <p:txBody>
              <a:bodyPr wrap="square" lIns="0" tIns="0" rIns="0" bIns="0" anchor="ctr">
                <a:noAutofit/>
              </a:bodyPr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32" name="Oval 21"/>
              <p:cNvSpPr/>
              <p:nvPr/>
            </p:nvSpPr>
            <p:spPr>
              <a:xfrm>
                <a:off x="5000851" y="1056977"/>
                <a:ext cx="100484" cy="100484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580448" y="1418632"/>
              <a:ext cx="870218" cy="100484"/>
              <a:chOff x="5559652" y="1843934"/>
              <a:chExt cx="870218" cy="100484"/>
            </a:xfrm>
            <a:solidFill>
              <a:schemeClr val="bg2">
                <a:lumMod val="75000"/>
              </a:schemeClr>
            </a:solidFill>
          </p:grpSpPr>
          <p:sp>
            <p:nvSpPr>
              <p:cNvPr id="27" name="Shape 16"/>
              <p:cNvSpPr/>
              <p:nvPr/>
            </p:nvSpPr>
            <p:spPr>
              <a:xfrm>
                <a:off x="5717478" y="1861060"/>
                <a:ext cx="712392" cy="66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1150" y="21600"/>
                      <a:pt x="20596" y="21600"/>
                    </a:cubicBezTo>
                    <a:lnTo>
                      <a:pt x="1004" y="21600"/>
                    </a:lnTo>
                    <a:cubicBezTo>
                      <a:pt x="450" y="21600"/>
                      <a:pt x="0" y="16765"/>
                      <a:pt x="0" y="10800"/>
                    </a:cubicBezTo>
                    <a:lnTo>
                      <a:pt x="0" y="10800"/>
                    </a:lnTo>
                    <a:cubicBezTo>
                      <a:pt x="0" y="4835"/>
                      <a:pt x="450" y="0"/>
                      <a:pt x="1004" y="0"/>
                    </a:cubicBezTo>
                    <a:lnTo>
                      <a:pt x="20596" y="0"/>
                    </a:lnTo>
                    <a:cubicBezTo>
                      <a:pt x="21150" y="0"/>
                      <a:pt x="21600" y="4835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grpFill/>
              <a:ln w="12700">
                <a:noFill/>
                <a:miter lim="400000"/>
              </a:ln>
            </p:spPr>
            <p:txBody>
              <a:bodyPr lIns="0" tIns="0" rIns="0" bIns="0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28" name="Oval 108"/>
              <p:cNvSpPr/>
              <p:nvPr/>
            </p:nvSpPr>
            <p:spPr>
              <a:xfrm>
                <a:off x="5559652" y="1843934"/>
                <a:ext cx="100484" cy="10048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1083082" y="1273081"/>
            <a:ext cx="2869200" cy="5198400"/>
            <a:chOff x="660676" y="1481904"/>
            <a:chExt cx="2528223" cy="4601345"/>
          </a:xfrm>
        </p:grpSpPr>
        <p:sp>
          <p:nvSpPr>
            <p:cNvPr id="34" name="Freeform 65"/>
            <p:cNvSpPr/>
            <p:nvPr/>
          </p:nvSpPr>
          <p:spPr>
            <a:xfrm>
              <a:off x="660676" y="1481904"/>
              <a:ext cx="2528223" cy="4601345"/>
            </a:xfrm>
            <a:custGeom>
              <a:avLst/>
              <a:gdLst>
                <a:gd name="connsiteX0" fmla="*/ 235246 w 2524576"/>
                <a:gd name="connsiteY0" fmla="*/ 0 h 4594708"/>
                <a:gd name="connsiteX1" fmla="*/ 2278724 w 2524576"/>
                <a:gd name="connsiteY1" fmla="*/ 0 h 4594708"/>
                <a:gd name="connsiteX2" fmla="*/ 2481847 w 2524576"/>
                <a:gd name="connsiteY2" fmla="*/ 203146 h 4594708"/>
                <a:gd name="connsiteX3" fmla="*/ 2481847 w 2524576"/>
                <a:gd name="connsiteY3" fmla="*/ 417906 h 4594708"/>
                <a:gd name="connsiteX4" fmla="*/ 2500582 w 2524576"/>
                <a:gd name="connsiteY4" fmla="*/ 417906 h 4594708"/>
                <a:gd name="connsiteX5" fmla="*/ 2524576 w 2524576"/>
                <a:gd name="connsiteY5" fmla="*/ 436575 h 4594708"/>
                <a:gd name="connsiteX6" fmla="*/ 2524576 w 2524576"/>
                <a:gd name="connsiteY6" fmla="*/ 821481 h 4594708"/>
                <a:gd name="connsiteX7" fmla="*/ 2500582 w 2524576"/>
                <a:gd name="connsiteY7" fmla="*/ 840149 h 4594708"/>
                <a:gd name="connsiteX8" fmla="*/ 2481847 w 2524576"/>
                <a:gd name="connsiteY8" fmla="*/ 840149 h 4594708"/>
                <a:gd name="connsiteX9" fmla="*/ 2481847 w 2524576"/>
                <a:gd name="connsiteY9" fmla="*/ 4391563 h 4594708"/>
                <a:gd name="connsiteX10" fmla="*/ 2278724 w 2524576"/>
                <a:gd name="connsiteY10" fmla="*/ 4594708 h 4594708"/>
                <a:gd name="connsiteX11" fmla="*/ 235246 w 2524576"/>
                <a:gd name="connsiteY11" fmla="*/ 4594708 h 4594708"/>
                <a:gd name="connsiteX12" fmla="*/ 32123 w 2524576"/>
                <a:gd name="connsiteY12" fmla="*/ 4391563 h 4594708"/>
                <a:gd name="connsiteX13" fmla="*/ 32123 w 2524576"/>
                <a:gd name="connsiteY13" fmla="*/ 1388422 h 4594708"/>
                <a:gd name="connsiteX14" fmla="*/ 20218 w 2524576"/>
                <a:gd name="connsiteY14" fmla="*/ 1388422 h 4594708"/>
                <a:gd name="connsiteX15" fmla="*/ 0 w 2524576"/>
                <a:gd name="connsiteY15" fmla="*/ 1374711 h 4594708"/>
                <a:gd name="connsiteX16" fmla="*/ 0 w 2524576"/>
                <a:gd name="connsiteY16" fmla="*/ 1092018 h 4594708"/>
                <a:gd name="connsiteX17" fmla="*/ 20218 w 2524576"/>
                <a:gd name="connsiteY17" fmla="*/ 1078307 h 4594708"/>
                <a:gd name="connsiteX18" fmla="*/ 32123 w 2524576"/>
                <a:gd name="connsiteY18" fmla="*/ 1078307 h 4594708"/>
                <a:gd name="connsiteX19" fmla="*/ 32123 w 2524576"/>
                <a:gd name="connsiteY19" fmla="*/ 982022 h 4594708"/>
                <a:gd name="connsiteX20" fmla="*/ 20218 w 2524576"/>
                <a:gd name="connsiteY20" fmla="*/ 982022 h 4594708"/>
                <a:gd name="connsiteX21" fmla="*/ 0 w 2524576"/>
                <a:gd name="connsiteY21" fmla="*/ 968311 h 4594708"/>
                <a:gd name="connsiteX22" fmla="*/ 0 w 2524576"/>
                <a:gd name="connsiteY22" fmla="*/ 685618 h 4594708"/>
                <a:gd name="connsiteX23" fmla="*/ 20218 w 2524576"/>
                <a:gd name="connsiteY23" fmla="*/ 671907 h 4594708"/>
                <a:gd name="connsiteX24" fmla="*/ 32123 w 2524576"/>
                <a:gd name="connsiteY24" fmla="*/ 671907 h 4594708"/>
                <a:gd name="connsiteX25" fmla="*/ 32123 w 2524576"/>
                <a:gd name="connsiteY25" fmla="*/ 203146 h 4594708"/>
                <a:gd name="connsiteX26" fmla="*/ 235246 w 2524576"/>
                <a:gd name="connsiteY26" fmla="*/ 0 h 459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24576" h="4594708">
                  <a:moveTo>
                    <a:pt x="235246" y="0"/>
                  </a:moveTo>
                  <a:lnTo>
                    <a:pt x="2278724" y="0"/>
                  </a:lnTo>
                  <a:cubicBezTo>
                    <a:pt x="2390890" y="0"/>
                    <a:pt x="2481847" y="90831"/>
                    <a:pt x="2481847" y="203146"/>
                  </a:cubicBezTo>
                  <a:lnTo>
                    <a:pt x="2481847" y="417906"/>
                  </a:lnTo>
                  <a:lnTo>
                    <a:pt x="2500582" y="417906"/>
                  </a:lnTo>
                  <a:cubicBezTo>
                    <a:pt x="2513832" y="417906"/>
                    <a:pt x="2524576" y="426254"/>
                    <a:pt x="2524576" y="436575"/>
                  </a:cubicBezTo>
                  <a:lnTo>
                    <a:pt x="2524576" y="821481"/>
                  </a:lnTo>
                  <a:cubicBezTo>
                    <a:pt x="2524576" y="831802"/>
                    <a:pt x="2513832" y="840149"/>
                    <a:pt x="2500582" y="840149"/>
                  </a:cubicBezTo>
                  <a:lnTo>
                    <a:pt x="2481847" y="840149"/>
                  </a:lnTo>
                  <a:lnTo>
                    <a:pt x="2481847" y="4391563"/>
                  </a:lnTo>
                  <a:cubicBezTo>
                    <a:pt x="2481847" y="4503878"/>
                    <a:pt x="2390890" y="4594708"/>
                    <a:pt x="2278724" y="4594708"/>
                  </a:cubicBezTo>
                  <a:lnTo>
                    <a:pt x="235246" y="4594708"/>
                  </a:lnTo>
                  <a:cubicBezTo>
                    <a:pt x="123081" y="4594708"/>
                    <a:pt x="32123" y="4503878"/>
                    <a:pt x="32123" y="4391563"/>
                  </a:cubicBezTo>
                  <a:lnTo>
                    <a:pt x="32123" y="1388422"/>
                  </a:lnTo>
                  <a:lnTo>
                    <a:pt x="20218" y="1388422"/>
                  </a:lnTo>
                  <a:cubicBezTo>
                    <a:pt x="9053" y="1388422"/>
                    <a:pt x="0" y="1382292"/>
                    <a:pt x="0" y="1374711"/>
                  </a:cubicBezTo>
                  <a:lnTo>
                    <a:pt x="0" y="1092018"/>
                  </a:lnTo>
                  <a:cubicBezTo>
                    <a:pt x="0" y="1084438"/>
                    <a:pt x="9053" y="1078307"/>
                    <a:pt x="20218" y="1078307"/>
                  </a:cubicBezTo>
                  <a:lnTo>
                    <a:pt x="32123" y="1078307"/>
                  </a:lnTo>
                  <a:lnTo>
                    <a:pt x="32123" y="982022"/>
                  </a:lnTo>
                  <a:lnTo>
                    <a:pt x="20218" y="982022"/>
                  </a:lnTo>
                  <a:cubicBezTo>
                    <a:pt x="9053" y="982022"/>
                    <a:pt x="0" y="975892"/>
                    <a:pt x="0" y="968311"/>
                  </a:cubicBezTo>
                  <a:lnTo>
                    <a:pt x="0" y="685618"/>
                  </a:lnTo>
                  <a:cubicBezTo>
                    <a:pt x="0" y="678038"/>
                    <a:pt x="9053" y="671907"/>
                    <a:pt x="20218" y="671907"/>
                  </a:cubicBezTo>
                  <a:lnTo>
                    <a:pt x="32123" y="671907"/>
                  </a:lnTo>
                  <a:lnTo>
                    <a:pt x="32123" y="203146"/>
                  </a:lnTo>
                  <a:cubicBezTo>
                    <a:pt x="32123" y="90831"/>
                    <a:pt x="123081" y="0"/>
                    <a:pt x="235246" y="0"/>
                  </a:cubicBezTo>
                  <a:close/>
                </a:path>
              </a:pathLst>
            </a:custGeom>
            <a:gradFill>
              <a:gsLst>
                <a:gs pos="90000">
                  <a:srgbClr val="FEFEFE"/>
                </a:gs>
                <a:gs pos="0">
                  <a:schemeClr val="bg2">
                    <a:lumMod val="20000"/>
                    <a:lumOff val="80000"/>
                  </a:schemeClr>
                </a:gs>
              </a:gsLst>
              <a:lin ang="8400000" scaled="0"/>
            </a:gra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414060" y="1597214"/>
              <a:ext cx="866923" cy="100484"/>
              <a:chOff x="3040131" y="1533420"/>
              <a:chExt cx="866923" cy="100484"/>
            </a:xfrm>
          </p:grpSpPr>
          <p:sp>
            <p:nvSpPr>
              <p:cNvPr id="39" name="Shape 16"/>
              <p:cNvSpPr/>
              <p:nvPr/>
            </p:nvSpPr>
            <p:spPr>
              <a:xfrm>
                <a:off x="3194662" y="1567672"/>
                <a:ext cx="712392" cy="66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1150" y="21600"/>
                      <a:pt x="20596" y="21600"/>
                    </a:cubicBezTo>
                    <a:lnTo>
                      <a:pt x="1004" y="21600"/>
                    </a:lnTo>
                    <a:cubicBezTo>
                      <a:pt x="450" y="21600"/>
                      <a:pt x="0" y="16765"/>
                      <a:pt x="0" y="10800"/>
                    </a:cubicBezTo>
                    <a:lnTo>
                      <a:pt x="0" y="10800"/>
                    </a:lnTo>
                    <a:cubicBezTo>
                      <a:pt x="0" y="4835"/>
                      <a:pt x="450" y="0"/>
                      <a:pt x="1004" y="0"/>
                    </a:cubicBezTo>
                    <a:lnTo>
                      <a:pt x="20596" y="0"/>
                    </a:lnTo>
                    <a:cubicBezTo>
                      <a:pt x="21150" y="0"/>
                      <a:pt x="21600" y="4835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>
                <a:noFill/>
                <a:miter lim="400000"/>
              </a:ln>
            </p:spPr>
            <p:txBody>
              <a:bodyPr lIns="0" tIns="0" rIns="0" bIns="0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40" name="Oval 108"/>
              <p:cNvSpPr/>
              <p:nvPr/>
            </p:nvSpPr>
            <p:spPr>
              <a:xfrm>
                <a:off x="3040131" y="1533420"/>
                <a:ext cx="100484" cy="100484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8452659" y="1332553"/>
            <a:ext cx="2869200" cy="5198400"/>
            <a:chOff x="6903481" y="1663320"/>
            <a:chExt cx="2528223" cy="4601345"/>
          </a:xfrm>
        </p:grpSpPr>
        <p:sp>
          <p:nvSpPr>
            <p:cNvPr id="42" name="Freeform 65"/>
            <p:cNvSpPr/>
            <p:nvPr/>
          </p:nvSpPr>
          <p:spPr>
            <a:xfrm>
              <a:off x="6903481" y="1663320"/>
              <a:ext cx="2528223" cy="4601345"/>
            </a:xfrm>
            <a:custGeom>
              <a:avLst/>
              <a:gdLst>
                <a:gd name="connsiteX0" fmla="*/ 235246 w 2524576"/>
                <a:gd name="connsiteY0" fmla="*/ 0 h 4594708"/>
                <a:gd name="connsiteX1" fmla="*/ 2278724 w 2524576"/>
                <a:gd name="connsiteY1" fmla="*/ 0 h 4594708"/>
                <a:gd name="connsiteX2" fmla="*/ 2481847 w 2524576"/>
                <a:gd name="connsiteY2" fmla="*/ 203146 h 4594708"/>
                <a:gd name="connsiteX3" fmla="*/ 2481847 w 2524576"/>
                <a:gd name="connsiteY3" fmla="*/ 417906 h 4594708"/>
                <a:gd name="connsiteX4" fmla="*/ 2500582 w 2524576"/>
                <a:gd name="connsiteY4" fmla="*/ 417906 h 4594708"/>
                <a:gd name="connsiteX5" fmla="*/ 2524576 w 2524576"/>
                <a:gd name="connsiteY5" fmla="*/ 436575 h 4594708"/>
                <a:gd name="connsiteX6" fmla="*/ 2524576 w 2524576"/>
                <a:gd name="connsiteY6" fmla="*/ 821481 h 4594708"/>
                <a:gd name="connsiteX7" fmla="*/ 2500582 w 2524576"/>
                <a:gd name="connsiteY7" fmla="*/ 840149 h 4594708"/>
                <a:gd name="connsiteX8" fmla="*/ 2481847 w 2524576"/>
                <a:gd name="connsiteY8" fmla="*/ 840149 h 4594708"/>
                <a:gd name="connsiteX9" fmla="*/ 2481847 w 2524576"/>
                <a:gd name="connsiteY9" fmla="*/ 4391563 h 4594708"/>
                <a:gd name="connsiteX10" fmla="*/ 2278724 w 2524576"/>
                <a:gd name="connsiteY10" fmla="*/ 4594708 h 4594708"/>
                <a:gd name="connsiteX11" fmla="*/ 235246 w 2524576"/>
                <a:gd name="connsiteY11" fmla="*/ 4594708 h 4594708"/>
                <a:gd name="connsiteX12" fmla="*/ 32123 w 2524576"/>
                <a:gd name="connsiteY12" fmla="*/ 4391563 h 4594708"/>
                <a:gd name="connsiteX13" fmla="*/ 32123 w 2524576"/>
                <a:gd name="connsiteY13" fmla="*/ 1388422 h 4594708"/>
                <a:gd name="connsiteX14" fmla="*/ 20218 w 2524576"/>
                <a:gd name="connsiteY14" fmla="*/ 1388422 h 4594708"/>
                <a:gd name="connsiteX15" fmla="*/ 0 w 2524576"/>
                <a:gd name="connsiteY15" fmla="*/ 1374711 h 4594708"/>
                <a:gd name="connsiteX16" fmla="*/ 0 w 2524576"/>
                <a:gd name="connsiteY16" fmla="*/ 1092018 h 4594708"/>
                <a:gd name="connsiteX17" fmla="*/ 20218 w 2524576"/>
                <a:gd name="connsiteY17" fmla="*/ 1078307 h 4594708"/>
                <a:gd name="connsiteX18" fmla="*/ 32123 w 2524576"/>
                <a:gd name="connsiteY18" fmla="*/ 1078307 h 4594708"/>
                <a:gd name="connsiteX19" fmla="*/ 32123 w 2524576"/>
                <a:gd name="connsiteY19" fmla="*/ 982022 h 4594708"/>
                <a:gd name="connsiteX20" fmla="*/ 20218 w 2524576"/>
                <a:gd name="connsiteY20" fmla="*/ 982022 h 4594708"/>
                <a:gd name="connsiteX21" fmla="*/ 0 w 2524576"/>
                <a:gd name="connsiteY21" fmla="*/ 968311 h 4594708"/>
                <a:gd name="connsiteX22" fmla="*/ 0 w 2524576"/>
                <a:gd name="connsiteY22" fmla="*/ 685618 h 4594708"/>
                <a:gd name="connsiteX23" fmla="*/ 20218 w 2524576"/>
                <a:gd name="connsiteY23" fmla="*/ 671907 h 4594708"/>
                <a:gd name="connsiteX24" fmla="*/ 32123 w 2524576"/>
                <a:gd name="connsiteY24" fmla="*/ 671907 h 4594708"/>
                <a:gd name="connsiteX25" fmla="*/ 32123 w 2524576"/>
                <a:gd name="connsiteY25" fmla="*/ 203146 h 4594708"/>
                <a:gd name="connsiteX26" fmla="*/ 235246 w 2524576"/>
                <a:gd name="connsiteY26" fmla="*/ 0 h 459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24576" h="4594708">
                  <a:moveTo>
                    <a:pt x="235246" y="0"/>
                  </a:moveTo>
                  <a:lnTo>
                    <a:pt x="2278724" y="0"/>
                  </a:lnTo>
                  <a:cubicBezTo>
                    <a:pt x="2390890" y="0"/>
                    <a:pt x="2481847" y="90831"/>
                    <a:pt x="2481847" y="203146"/>
                  </a:cubicBezTo>
                  <a:lnTo>
                    <a:pt x="2481847" y="417906"/>
                  </a:lnTo>
                  <a:lnTo>
                    <a:pt x="2500582" y="417906"/>
                  </a:lnTo>
                  <a:cubicBezTo>
                    <a:pt x="2513832" y="417906"/>
                    <a:pt x="2524576" y="426254"/>
                    <a:pt x="2524576" y="436575"/>
                  </a:cubicBezTo>
                  <a:lnTo>
                    <a:pt x="2524576" y="821481"/>
                  </a:lnTo>
                  <a:cubicBezTo>
                    <a:pt x="2524576" y="831802"/>
                    <a:pt x="2513832" y="840149"/>
                    <a:pt x="2500582" y="840149"/>
                  </a:cubicBezTo>
                  <a:lnTo>
                    <a:pt x="2481847" y="840149"/>
                  </a:lnTo>
                  <a:lnTo>
                    <a:pt x="2481847" y="4391563"/>
                  </a:lnTo>
                  <a:cubicBezTo>
                    <a:pt x="2481847" y="4503878"/>
                    <a:pt x="2390890" y="4594708"/>
                    <a:pt x="2278724" y="4594708"/>
                  </a:cubicBezTo>
                  <a:lnTo>
                    <a:pt x="235246" y="4594708"/>
                  </a:lnTo>
                  <a:cubicBezTo>
                    <a:pt x="123081" y="4594708"/>
                    <a:pt x="32123" y="4503878"/>
                    <a:pt x="32123" y="4391563"/>
                  </a:cubicBezTo>
                  <a:lnTo>
                    <a:pt x="32123" y="1388422"/>
                  </a:lnTo>
                  <a:lnTo>
                    <a:pt x="20218" y="1388422"/>
                  </a:lnTo>
                  <a:cubicBezTo>
                    <a:pt x="9053" y="1388422"/>
                    <a:pt x="0" y="1382292"/>
                    <a:pt x="0" y="1374711"/>
                  </a:cubicBezTo>
                  <a:lnTo>
                    <a:pt x="0" y="1092018"/>
                  </a:lnTo>
                  <a:cubicBezTo>
                    <a:pt x="0" y="1084438"/>
                    <a:pt x="9053" y="1078307"/>
                    <a:pt x="20218" y="1078307"/>
                  </a:cubicBezTo>
                  <a:lnTo>
                    <a:pt x="32123" y="1078307"/>
                  </a:lnTo>
                  <a:lnTo>
                    <a:pt x="32123" y="982022"/>
                  </a:lnTo>
                  <a:lnTo>
                    <a:pt x="20218" y="982022"/>
                  </a:lnTo>
                  <a:cubicBezTo>
                    <a:pt x="9053" y="982022"/>
                    <a:pt x="0" y="975892"/>
                    <a:pt x="0" y="968311"/>
                  </a:cubicBezTo>
                  <a:lnTo>
                    <a:pt x="0" y="685618"/>
                  </a:lnTo>
                  <a:cubicBezTo>
                    <a:pt x="0" y="678038"/>
                    <a:pt x="9053" y="671907"/>
                    <a:pt x="20218" y="671907"/>
                  </a:cubicBezTo>
                  <a:lnTo>
                    <a:pt x="32123" y="671907"/>
                  </a:lnTo>
                  <a:lnTo>
                    <a:pt x="32123" y="203146"/>
                  </a:lnTo>
                  <a:cubicBezTo>
                    <a:pt x="32123" y="90831"/>
                    <a:pt x="123081" y="0"/>
                    <a:pt x="235246" y="0"/>
                  </a:cubicBezTo>
                  <a:close/>
                </a:path>
              </a:pathLst>
            </a:custGeom>
            <a:gradFill>
              <a:gsLst>
                <a:gs pos="90000">
                  <a:srgbClr val="FEFEFE"/>
                </a:gs>
                <a:gs pos="0">
                  <a:schemeClr val="bg2">
                    <a:lumMod val="20000"/>
                    <a:lumOff val="80000"/>
                  </a:schemeClr>
                </a:gs>
              </a:gsLst>
              <a:lin ang="8400000" scaled="0"/>
            </a:gra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7732483" y="1794322"/>
              <a:ext cx="870218" cy="100484"/>
              <a:chOff x="3985568" y="1726984"/>
              <a:chExt cx="870218" cy="100484"/>
            </a:xfrm>
          </p:grpSpPr>
          <p:sp>
            <p:nvSpPr>
              <p:cNvPr id="46" name="Shape 16"/>
              <p:cNvSpPr/>
              <p:nvPr/>
            </p:nvSpPr>
            <p:spPr>
              <a:xfrm>
                <a:off x="4143394" y="1744110"/>
                <a:ext cx="712392" cy="66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21150" y="21600"/>
                      <a:pt x="20596" y="21600"/>
                    </a:cubicBezTo>
                    <a:lnTo>
                      <a:pt x="1004" y="21600"/>
                    </a:lnTo>
                    <a:cubicBezTo>
                      <a:pt x="450" y="21600"/>
                      <a:pt x="0" y="16765"/>
                      <a:pt x="0" y="10800"/>
                    </a:cubicBezTo>
                    <a:lnTo>
                      <a:pt x="0" y="10800"/>
                    </a:lnTo>
                    <a:cubicBezTo>
                      <a:pt x="0" y="4835"/>
                      <a:pt x="450" y="0"/>
                      <a:pt x="1004" y="0"/>
                    </a:cubicBezTo>
                    <a:lnTo>
                      <a:pt x="20596" y="0"/>
                    </a:lnTo>
                    <a:cubicBezTo>
                      <a:pt x="21150" y="0"/>
                      <a:pt x="21600" y="4835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12700">
                <a:noFill/>
                <a:miter lim="400000"/>
              </a:ln>
            </p:spPr>
            <p:txBody>
              <a:bodyPr lIns="0" tIns="0" rIns="0" bIns="0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kumimoji="0" sz="3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  <p:sp>
            <p:nvSpPr>
              <p:cNvPr id="47" name="Oval 108"/>
              <p:cNvSpPr/>
              <p:nvPr/>
            </p:nvSpPr>
            <p:spPr>
              <a:xfrm>
                <a:off x="3985568" y="1726984"/>
                <a:ext cx="100484" cy="100484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4581" y="1685843"/>
            <a:ext cx="2564106" cy="452912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954" y="1760830"/>
            <a:ext cx="2486648" cy="44229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376" y="1814264"/>
            <a:ext cx="2474141" cy="44416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Freeform 65"/>
          <p:cNvSpPr/>
          <p:nvPr/>
        </p:nvSpPr>
        <p:spPr>
          <a:xfrm>
            <a:off x="2222866" y="1317142"/>
            <a:ext cx="2869200" cy="5198400"/>
          </a:xfrm>
          <a:custGeom>
            <a:avLst/>
            <a:gdLst>
              <a:gd name="connsiteX0" fmla="*/ 235246 w 2524576"/>
              <a:gd name="connsiteY0" fmla="*/ 0 h 4594708"/>
              <a:gd name="connsiteX1" fmla="*/ 2278724 w 2524576"/>
              <a:gd name="connsiteY1" fmla="*/ 0 h 4594708"/>
              <a:gd name="connsiteX2" fmla="*/ 2481847 w 2524576"/>
              <a:gd name="connsiteY2" fmla="*/ 203146 h 4594708"/>
              <a:gd name="connsiteX3" fmla="*/ 2481847 w 2524576"/>
              <a:gd name="connsiteY3" fmla="*/ 417906 h 4594708"/>
              <a:gd name="connsiteX4" fmla="*/ 2500582 w 2524576"/>
              <a:gd name="connsiteY4" fmla="*/ 417906 h 4594708"/>
              <a:gd name="connsiteX5" fmla="*/ 2524576 w 2524576"/>
              <a:gd name="connsiteY5" fmla="*/ 436575 h 4594708"/>
              <a:gd name="connsiteX6" fmla="*/ 2524576 w 2524576"/>
              <a:gd name="connsiteY6" fmla="*/ 821481 h 4594708"/>
              <a:gd name="connsiteX7" fmla="*/ 2500582 w 2524576"/>
              <a:gd name="connsiteY7" fmla="*/ 840149 h 4594708"/>
              <a:gd name="connsiteX8" fmla="*/ 2481847 w 2524576"/>
              <a:gd name="connsiteY8" fmla="*/ 840149 h 4594708"/>
              <a:gd name="connsiteX9" fmla="*/ 2481847 w 2524576"/>
              <a:gd name="connsiteY9" fmla="*/ 4391563 h 4594708"/>
              <a:gd name="connsiteX10" fmla="*/ 2278724 w 2524576"/>
              <a:gd name="connsiteY10" fmla="*/ 4594708 h 4594708"/>
              <a:gd name="connsiteX11" fmla="*/ 235246 w 2524576"/>
              <a:gd name="connsiteY11" fmla="*/ 4594708 h 4594708"/>
              <a:gd name="connsiteX12" fmla="*/ 32123 w 2524576"/>
              <a:gd name="connsiteY12" fmla="*/ 4391563 h 4594708"/>
              <a:gd name="connsiteX13" fmla="*/ 32123 w 2524576"/>
              <a:gd name="connsiteY13" fmla="*/ 1388422 h 4594708"/>
              <a:gd name="connsiteX14" fmla="*/ 20218 w 2524576"/>
              <a:gd name="connsiteY14" fmla="*/ 1388422 h 4594708"/>
              <a:gd name="connsiteX15" fmla="*/ 0 w 2524576"/>
              <a:gd name="connsiteY15" fmla="*/ 1374711 h 4594708"/>
              <a:gd name="connsiteX16" fmla="*/ 0 w 2524576"/>
              <a:gd name="connsiteY16" fmla="*/ 1092018 h 4594708"/>
              <a:gd name="connsiteX17" fmla="*/ 20218 w 2524576"/>
              <a:gd name="connsiteY17" fmla="*/ 1078307 h 4594708"/>
              <a:gd name="connsiteX18" fmla="*/ 32123 w 2524576"/>
              <a:gd name="connsiteY18" fmla="*/ 1078307 h 4594708"/>
              <a:gd name="connsiteX19" fmla="*/ 32123 w 2524576"/>
              <a:gd name="connsiteY19" fmla="*/ 982022 h 4594708"/>
              <a:gd name="connsiteX20" fmla="*/ 20218 w 2524576"/>
              <a:gd name="connsiteY20" fmla="*/ 982022 h 4594708"/>
              <a:gd name="connsiteX21" fmla="*/ 0 w 2524576"/>
              <a:gd name="connsiteY21" fmla="*/ 968311 h 4594708"/>
              <a:gd name="connsiteX22" fmla="*/ 0 w 2524576"/>
              <a:gd name="connsiteY22" fmla="*/ 685618 h 4594708"/>
              <a:gd name="connsiteX23" fmla="*/ 20218 w 2524576"/>
              <a:gd name="connsiteY23" fmla="*/ 671907 h 4594708"/>
              <a:gd name="connsiteX24" fmla="*/ 32123 w 2524576"/>
              <a:gd name="connsiteY24" fmla="*/ 671907 h 4594708"/>
              <a:gd name="connsiteX25" fmla="*/ 32123 w 2524576"/>
              <a:gd name="connsiteY25" fmla="*/ 203146 h 4594708"/>
              <a:gd name="connsiteX26" fmla="*/ 235246 w 2524576"/>
              <a:gd name="connsiteY26" fmla="*/ 0 h 459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24576" h="4594708">
                <a:moveTo>
                  <a:pt x="235246" y="0"/>
                </a:moveTo>
                <a:lnTo>
                  <a:pt x="2278724" y="0"/>
                </a:lnTo>
                <a:cubicBezTo>
                  <a:pt x="2390890" y="0"/>
                  <a:pt x="2481847" y="90831"/>
                  <a:pt x="2481847" y="203146"/>
                </a:cubicBezTo>
                <a:lnTo>
                  <a:pt x="2481847" y="417906"/>
                </a:lnTo>
                <a:lnTo>
                  <a:pt x="2500582" y="417906"/>
                </a:lnTo>
                <a:cubicBezTo>
                  <a:pt x="2513832" y="417906"/>
                  <a:pt x="2524576" y="426254"/>
                  <a:pt x="2524576" y="436575"/>
                </a:cubicBezTo>
                <a:lnTo>
                  <a:pt x="2524576" y="821481"/>
                </a:lnTo>
                <a:cubicBezTo>
                  <a:pt x="2524576" y="831802"/>
                  <a:pt x="2513832" y="840149"/>
                  <a:pt x="2500582" y="840149"/>
                </a:cubicBezTo>
                <a:lnTo>
                  <a:pt x="2481847" y="840149"/>
                </a:lnTo>
                <a:lnTo>
                  <a:pt x="2481847" y="4391563"/>
                </a:lnTo>
                <a:cubicBezTo>
                  <a:pt x="2481847" y="4503878"/>
                  <a:pt x="2390890" y="4594708"/>
                  <a:pt x="2278724" y="4594708"/>
                </a:cubicBezTo>
                <a:lnTo>
                  <a:pt x="235246" y="4594708"/>
                </a:lnTo>
                <a:cubicBezTo>
                  <a:pt x="123081" y="4594708"/>
                  <a:pt x="32123" y="4503878"/>
                  <a:pt x="32123" y="4391563"/>
                </a:cubicBezTo>
                <a:lnTo>
                  <a:pt x="32123" y="1388422"/>
                </a:lnTo>
                <a:lnTo>
                  <a:pt x="20218" y="1388422"/>
                </a:lnTo>
                <a:cubicBezTo>
                  <a:pt x="9053" y="1388422"/>
                  <a:pt x="0" y="1382292"/>
                  <a:pt x="0" y="1374711"/>
                </a:cubicBezTo>
                <a:lnTo>
                  <a:pt x="0" y="1092018"/>
                </a:lnTo>
                <a:cubicBezTo>
                  <a:pt x="0" y="1084438"/>
                  <a:pt x="9053" y="1078307"/>
                  <a:pt x="20218" y="1078307"/>
                </a:cubicBezTo>
                <a:lnTo>
                  <a:pt x="32123" y="1078307"/>
                </a:lnTo>
                <a:lnTo>
                  <a:pt x="32123" y="982022"/>
                </a:lnTo>
                <a:lnTo>
                  <a:pt x="20218" y="982022"/>
                </a:lnTo>
                <a:cubicBezTo>
                  <a:pt x="9053" y="982022"/>
                  <a:pt x="0" y="975892"/>
                  <a:pt x="0" y="968311"/>
                </a:cubicBezTo>
                <a:lnTo>
                  <a:pt x="0" y="685618"/>
                </a:lnTo>
                <a:cubicBezTo>
                  <a:pt x="0" y="678038"/>
                  <a:pt x="9053" y="671907"/>
                  <a:pt x="20218" y="671907"/>
                </a:cubicBezTo>
                <a:lnTo>
                  <a:pt x="32123" y="671907"/>
                </a:lnTo>
                <a:lnTo>
                  <a:pt x="32123" y="203146"/>
                </a:lnTo>
                <a:cubicBezTo>
                  <a:pt x="32123" y="90831"/>
                  <a:pt x="123081" y="0"/>
                  <a:pt x="235246" y="0"/>
                </a:cubicBezTo>
                <a:close/>
              </a:path>
            </a:pathLst>
          </a:custGeom>
          <a:gradFill>
            <a:gsLst>
              <a:gs pos="90000">
                <a:srgbClr val="FEFEFE"/>
              </a:gs>
              <a:gs pos="0">
                <a:schemeClr val="bg2">
                  <a:lumMod val="20000"/>
                  <a:lumOff val="80000"/>
                </a:schemeClr>
              </a:gs>
            </a:gsLst>
            <a:lin ang="8400000" scaled="0"/>
          </a:gra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Montserrat"/>
              <a:ea typeface="+mn-ea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161393" y="1477120"/>
            <a:ext cx="987583" cy="113522"/>
            <a:chOff x="3985568" y="1726984"/>
            <a:chExt cx="870218" cy="100484"/>
          </a:xfrm>
        </p:grpSpPr>
        <p:sp>
          <p:nvSpPr>
            <p:cNvPr id="45" name="Shape 16"/>
            <p:cNvSpPr/>
            <p:nvPr/>
          </p:nvSpPr>
          <p:spPr>
            <a:xfrm>
              <a:off x="4143394" y="1744110"/>
              <a:ext cx="712392" cy="66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46" name="Oval 108"/>
            <p:cNvSpPr/>
            <p:nvPr/>
          </p:nvSpPr>
          <p:spPr>
            <a:xfrm>
              <a:off x="3985568" y="1726984"/>
              <a:ext cx="100484" cy="10048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cxnSp>
        <p:nvCxnSpPr>
          <p:cNvPr id="75" name="直接箭头连接符 74"/>
          <p:cNvCxnSpPr/>
          <p:nvPr/>
        </p:nvCxnSpPr>
        <p:spPr>
          <a:xfrm>
            <a:off x="5523053" y="2455946"/>
            <a:ext cx="114530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96268" y="1688756"/>
            <a:ext cx="2521644" cy="4455492"/>
          </a:xfrm>
          <a:prstGeom prst="rect">
            <a:avLst/>
          </a:prstGeom>
        </p:spPr>
      </p:pic>
      <p:sp>
        <p:nvSpPr>
          <p:cNvPr id="15" name="Freeform 65"/>
          <p:cNvSpPr/>
          <p:nvPr/>
        </p:nvSpPr>
        <p:spPr>
          <a:xfrm>
            <a:off x="7122794" y="1317142"/>
            <a:ext cx="2869200" cy="5198400"/>
          </a:xfrm>
          <a:custGeom>
            <a:avLst/>
            <a:gdLst>
              <a:gd name="connsiteX0" fmla="*/ 235246 w 2524576"/>
              <a:gd name="connsiteY0" fmla="*/ 0 h 4594708"/>
              <a:gd name="connsiteX1" fmla="*/ 2278724 w 2524576"/>
              <a:gd name="connsiteY1" fmla="*/ 0 h 4594708"/>
              <a:gd name="connsiteX2" fmla="*/ 2481847 w 2524576"/>
              <a:gd name="connsiteY2" fmla="*/ 203146 h 4594708"/>
              <a:gd name="connsiteX3" fmla="*/ 2481847 w 2524576"/>
              <a:gd name="connsiteY3" fmla="*/ 417906 h 4594708"/>
              <a:gd name="connsiteX4" fmla="*/ 2500582 w 2524576"/>
              <a:gd name="connsiteY4" fmla="*/ 417906 h 4594708"/>
              <a:gd name="connsiteX5" fmla="*/ 2524576 w 2524576"/>
              <a:gd name="connsiteY5" fmla="*/ 436575 h 4594708"/>
              <a:gd name="connsiteX6" fmla="*/ 2524576 w 2524576"/>
              <a:gd name="connsiteY6" fmla="*/ 821481 h 4594708"/>
              <a:gd name="connsiteX7" fmla="*/ 2500582 w 2524576"/>
              <a:gd name="connsiteY7" fmla="*/ 840149 h 4594708"/>
              <a:gd name="connsiteX8" fmla="*/ 2481847 w 2524576"/>
              <a:gd name="connsiteY8" fmla="*/ 840149 h 4594708"/>
              <a:gd name="connsiteX9" fmla="*/ 2481847 w 2524576"/>
              <a:gd name="connsiteY9" fmla="*/ 4391563 h 4594708"/>
              <a:gd name="connsiteX10" fmla="*/ 2278724 w 2524576"/>
              <a:gd name="connsiteY10" fmla="*/ 4594708 h 4594708"/>
              <a:gd name="connsiteX11" fmla="*/ 235246 w 2524576"/>
              <a:gd name="connsiteY11" fmla="*/ 4594708 h 4594708"/>
              <a:gd name="connsiteX12" fmla="*/ 32123 w 2524576"/>
              <a:gd name="connsiteY12" fmla="*/ 4391563 h 4594708"/>
              <a:gd name="connsiteX13" fmla="*/ 32123 w 2524576"/>
              <a:gd name="connsiteY13" fmla="*/ 1388422 h 4594708"/>
              <a:gd name="connsiteX14" fmla="*/ 20218 w 2524576"/>
              <a:gd name="connsiteY14" fmla="*/ 1388422 h 4594708"/>
              <a:gd name="connsiteX15" fmla="*/ 0 w 2524576"/>
              <a:gd name="connsiteY15" fmla="*/ 1374711 h 4594708"/>
              <a:gd name="connsiteX16" fmla="*/ 0 w 2524576"/>
              <a:gd name="connsiteY16" fmla="*/ 1092018 h 4594708"/>
              <a:gd name="connsiteX17" fmla="*/ 20218 w 2524576"/>
              <a:gd name="connsiteY17" fmla="*/ 1078307 h 4594708"/>
              <a:gd name="connsiteX18" fmla="*/ 32123 w 2524576"/>
              <a:gd name="connsiteY18" fmla="*/ 1078307 h 4594708"/>
              <a:gd name="connsiteX19" fmla="*/ 32123 w 2524576"/>
              <a:gd name="connsiteY19" fmla="*/ 982022 h 4594708"/>
              <a:gd name="connsiteX20" fmla="*/ 20218 w 2524576"/>
              <a:gd name="connsiteY20" fmla="*/ 982022 h 4594708"/>
              <a:gd name="connsiteX21" fmla="*/ 0 w 2524576"/>
              <a:gd name="connsiteY21" fmla="*/ 968311 h 4594708"/>
              <a:gd name="connsiteX22" fmla="*/ 0 w 2524576"/>
              <a:gd name="connsiteY22" fmla="*/ 685618 h 4594708"/>
              <a:gd name="connsiteX23" fmla="*/ 20218 w 2524576"/>
              <a:gd name="connsiteY23" fmla="*/ 671907 h 4594708"/>
              <a:gd name="connsiteX24" fmla="*/ 32123 w 2524576"/>
              <a:gd name="connsiteY24" fmla="*/ 671907 h 4594708"/>
              <a:gd name="connsiteX25" fmla="*/ 32123 w 2524576"/>
              <a:gd name="connsiteY25" fmla="*/ 203146 h 4594708"/>
              <a:gd name="connsiteX26" fmla="*/ 235246 w 2524576"/>
              <a:gd name="connsiteY26" fmla="*/ 0 h 459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24576" h="4594708">
                <a:moveTo>
                  <a:pt x="235246" y="0"/>
                </a:moveTo>
                <a:lnTo>
                  <a:pt x="2278724" y="0"/>
                </a:lnTo>
                <a:cubicBezTo>
                  <a:pt x="2390890" y="0"/>
                  <a:pt x="2481847" y="90831"/>
                  <a:pt x="2481847" y="203146"/>
                </a:cubicBezTo>
                <a:lnTo>
                  <a:pt x="2481847" y="417906"/>
                </a:lnTo>
                <a:lnTo>
                  <a:pt x="2500582" y="417906"/>
                </a:lnTo>
                <a:cubicBezTo>
                  <a:pt x="2513832" y="417906"/>
                  <a:pt x="2524576" y="426254"/>
                  <a:pt x="2524576" y="436575"/>
                </a:cubicBezTo>
                <a:lnTo>
                  <a:pt x="2524576" y="821481"/>
                </a:lnTo>
                <a:cubicBezTo>
                  <a:pt x="2524576" y="831802"/>
                  <a:pt x="2513832" y="840149"/>
                  <a:pt x="2500582" y="840149"/>
                </a:cubicBezTo>
                <a:lnTo>
                  <a:pt x="2481847" y="840149"/>
                </a:lnTo>
                <a:lnTo>
                  <a:pt x="2481847" y="4391563"/>
                </a:lnTo>
                <a:cubicBezTo>
                  <a:pt x="2481847" y="4503878"/>
                  <a:pt x="2390890" y="4594708"/>
                  <a:pt x="2278724" y="4594708"/>
                </a:cubicBezTo>
                <a:lnTo>
                  <a:pt x="235246" y="4594708"/>
                </a:lnTo>
                <a:cubicBezTo>
                  <a:pt x="123081" y="4594708"/>
                  <a:pt x="32123" y="4503878"/>
                  <a:pt x="32123" y="4391563"/>
                </a:cubicBezTo>
                <a:lnTo>
                  <a:pt x="32123" y="1388422"/>
                </a:lnTo>
                <a:lnTo>
                  <a:pt x="20218" y="1388422"/>
                </a:lnTo>
                <a:cubicBezTo>
                  <a:pt x="9053" y="1388422"/>
                  <a:pt x="0" y="1382292"/>
                  <a:pt x="0" y="1374711"/>
                </a:cubicBezTo>
                <a:lnTo>
                  <a:pt x="0" y="1092018"/>
                </a:lnTo>
                <a:cubicBezTo>
                  <a:pt x="0" y="1084438"/>
                  <a:pt x="9053" y="1078307"/>
                  <a:pt x="20218" y="1078307"/>
                </a:cubicBezTo>
                <a:lnTo>
                  <a:pt x="32123" y="1078307"/>
                </a:lnTo>
                <a:lnTo>
                  <a:pt x="32123" y="982022"/>
                </a:lnTo>
                <a:lnTo>
                  <a:pt x="20218" y="982022"/>
                </a:lnTo>
                <a:cubicBezTo>
                  <a:pt x="9053" y="982022"/>
                  <a:pt x="0" y="975892"/>
                  <a:pt x="0" y="968311"/>
                </a:cubicBezTo>
                <a:lnTo>
                  <a:pt x="0" y="685618"/>
                </a:lnTo>
                <a:cubicBezTo>
                  <a:pt x="0" y="678038"/>
                  <a:pt x="9053" y="671907"/>
                  <a:pt x="20218" y="671907"/>
                </a:cubicBezTo>
                <a:lnTo>
                  <a:pt x="32123" y="671907"/>
                </a:lnTo>
                <a:lnTo>
                  <a:pt x="32123" y="203146"/>
                </a:lnTo>
                <a:cubicBezTo>
                  <a:pt x="32123" y="90831"/>
                  <a:pt x="123081" y="0"/>
                  <a:pt x="235246" y="0"/>
                </a:cubicBezTo>
                <a:close/>
              </a:path>
            </a:pathLst>
          </a:custGeom>
          <a:gradFill>
            <a:gsLst>
              <a:gs pos="95000">
                <a:srgbClr val="FEFEFE"/>
              </a:gs>
              <a:gs pos="0">
                <a:schemeClr val="bg2">
                  <a:lumMod val="20000"/>
                  <a:lumOff val="80000"/>
                </a:schemeClr>
              </a:gs>
            </a:gsLst>
            <a:lin ang="8400000" scaled="0"/>
          </a:gra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Montserrat"/>
              <a:ea typeface="+mn-ea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063602" y="1514533"/>
            <a:ext cx="987583" cy="113522"/>
            <a:chOff x="3985568" y="1726984"/>
            <a:chExt cx="870218" cy="100484"/>
          </a:xfrm>
        </p:grpSpPr>
        <p:sp>
          <p:nvSpPr>
            <p:cNvPr id="17" name="Shape 16"/>
            <p:cNvSpPr/>
            <p:nvPr/>
          </p:nvSpPr>
          <p:spPr>
            <a:xfrm>
              <a:off x="4143394" y="1744110"/>
              <a:ext cx="712392" cy="66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21150" y="21600"/>
                    <a:pt x="20596" y="21600"/>
                  </a:cubicBezTo>
                  <a:lnTo>
                    <a:pt x="1004" y="21600"/>
                  </a:lnTo>
                  <a:cubicBezTo>
                    <a:pt x="450" y="21600"/>
                    <a:pt x="0" y="16765"/>
                    <a:pt x="0" y="10800"/>
                  </a:cubicBezTo>
                  <a:lnTo>
                    <a:pt x="0" y="10800"/>
                  </a:lnTo>
                  <a:cubicBezTo>
                    <a:pt x="0" y="4835"/>
                    <a:pt x="450" y="0"/>
                    <a:pt x="1004" y="0"/>
                  </a:cubicBezTo>
                  <a:lnTo>
                    <a:pt x="20596" y="0"/>
                  </a:lnTo>
                  <a:cubicBezTo>
                    <a:pt x="21150" y="0"/>
                    <a:pt x="21600" y="4835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8" name="Oval 108"/>
            <p:cNvSpPr/>
            <p:nvPr/>
          </p:nvSpPr>
          <p:spPr>
            <a:xfrm>
              <a:off x="3985568" y="1726984"/>
              <a:ext cx="100484" cy="10048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422783" y="452277"/>
            <a:ext cx="698088" cy="698088"/>
          </a:xfrm>
          <a:prstGeom prst="ellipse">
            <a:avLst/>
          </a:prstGeom>
          <a:solidFill>
            <a:srgbClr val="00B0F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235976" y="-226145"/>
            <a:ext cx="1199535" cy="1199535"/>
          </a:xfrm>
          <a:prstGeom prst="ellipse">
            <a:avLst/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130">
              <a:defRPr/>
            </a:pP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029335" y="139700"/>
            <a:ext cx="3803015" cy="473710"/>
            <a:chOff x="813259" y="96934"/>
            <a:chExt cx="3792912" cy="473828"/>
          </a:xfrm>
        </p:grpSpPr>
        <p:sp>
          <p:nvSpPr>
            <p:cNvPr id="29" name="标题 1"/>
            <p:cNvSpPr txBox="1"/>
            <p:nvPr/>
          </p:nvSpPr>
          <p:spPr>
            <a:xfrm>
              <a:off x="813259" y="96934"/>
              <a:ext cx="3792912" cy="432458"/>
            </a:xfrm>
            <a:prstGeom prst="rect">
              <a:avLst/>
            </a:prstGeom>
          </p:spPr>
          <p:txBody>
            <a:bodyPr/>
            <a:lstStyle>
              <a:lvl1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2pPr>
              <a:lvl3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3pPr>
              <a:lvl4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4pPr>
              <a:lvl5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5pPr>
              <a:lvl6pPr marL="4572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6pPr>
              <a:lvl7pPr marL="9144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7pPr>
              <a:lvl8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8pPr>
              <a:lvl9pPr marL="1828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chemeClr val="accent1"/>
                  </a:solidFill>
                  <a:latin typeface="黑体" panose="02010609060101010101" charset="-122"/>
                  <a:ea typeface="黑体" panose="02010609060101010101" charset="-122"/>
                </a:defRPr>
              </a:lvl9pPr>
            </a:lstStyle>
            <a:p>
              <a:pPr defTabSz="913130">
                <a:defRPr/>
              </a:pPr>
              <a:r>
                <a:rPr kumimoji="1" lang="zh-CN" altLang="en-US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输入邀请码：</a:t>
              </a:r>
              <a:r>
                <a:rPr kumimoji="1" lang="en-US" altLang="zh-CN" sz="2800" kern="0" dirty="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hxzytsg</a:t>
              </a:r>
              <a:endParaRPr kumimoji="1" lang="en-US" altLang="zh-CN" sz="2800" kern="0" dirty="0">
                <a:solidFill>
                  <a:srgbClr val="00B0F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直接连接符 48"/>
            <p:cNvSpPr>
              <a:spLocks noChangeShapeType="1"/>
            </p:cNvSpPr>
            <p:nvPr/>
          </p:nvSpPr>
          <p:spPr bwMode="auto">
            <a:xfrm>
              <a:off x="862993" y="570762"/>
              <a:ext cx="3632123" cy="0"/>
            </a:xfrm>
            <a:prstGeom prst="line">
              <a:avLst/>
            </a:prstGeom>
            <a:noFill/>
            <a:ln w="6350" cap="flat" cmpd="sng">
              <a:solidFill>
                <a:srgbClr val="00B0F0"/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4740" y="1688465"/>
            <a:ext cx="2310130" cy="4410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4" grpId="0" bldLvl="0" animBg="1"/>
      <p:bldP spid="40" grpId="0" bldLvl="0" animBg="1"/>
      <p:bldP spid="15" grpId="2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6215" y="180975"/>
            <a:ext cx="1253490" cy="98044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4007485" y="3133725"/>
            <a:ext cx="6040120" cy="1737360"/>
            <a:chOff x="6398" y="4929"/>
            <a:chExt cx="9512" cy="2736"/>
          </a:xfrm>
        </p:grpSpPr>
        <p:sp>
          <p:nvSpPr>
            <p:cNvPr id="7170" name="矩形 7169"/>
            <p:cNvSpPr/>
            <p:nvPr/>
          </p:nvSpPr>
          <p:spPr>
            <a:xfrm>
              <a:off x="6398" y="4929"/>
              <a:ext cx="9512" cy="1815"/>
            </a:xfrm>
            <a:prstGeom prst="rect">
              <a:avLst/>
            </a:prstGeom>
          </p:spPr>
          <p:txBody>
            <a:bodyPr wrap="none" fromWordArt="1">
              <a:noAutofit/>
              <a:scene3d>
                <a:camera prst="orthographicFront"/>
                <a:lightRig rig="threePt" dir="t"/>
              </a:scene3d>
            </a:bodyPr>
            <a:p>
              <a:pPr algn="ctr"/>
              <a:r>
                <a:rPr lang="zh-CN" altLang="en-US" sz="4800" b="1">
                  <a:ln/>
                  <a:solidFill>
                    <a:srgbClr val="185A8E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银符助力备考各类证书</a:t>
              </a:r>
              <a:endParaRPr lang="zh-CN" altLang="en-US" sz="4800" b="1">
                <a:ln/>
                <a:solidFill>
                  <a:srgbClr val="185A8E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171" name="文本框 8"/>
            <p:cNvSpPr txBox="1"/>
            <p:nvPr/>
          </p:nvSpPr>
          <p:spPr>
            <a:xfrm>
              <a:off x="8002" y="6649"/>
              <a:ext cx="5994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36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银符考试题库B12</a:t>
              </a:r>
              <a:endPara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6"/>
          <p:cNvSpPr/>
          <p:nvPr/>
        </p:nvSpPr>
        <p:spPr>
          <a:xfrm>
            <a:off x="3625850" y="4871085"/>
            <a:ext cx="6178550" cy="3987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algn="ctr"/>
            <a:r>
              <a: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www.yfzxmn.com</a:t>
            </a:r>
            <a:endParaRPr lang="zh-CN" altLang="en-US" sz="20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92226" y="2893230"/>
            <a:ext cx="1505319" cy="1297689"/>
            <a:chOff x="2030922" y="2327368"/>
            <a:chExt cx="1528342" cy="1317536"/>
          </a:xfrm>
        </p:grpSpPr>
        <p:sp>
          <p:nvSpPr>
            <p:cNvPr id="3" name="六边形 2"/>
            <p:cNvSpPr/>
            <p:nvPr/>
          </p:nvSpPr>
          <p:spPr>
            <a:xfrm>
              <a:off x="2030922" y="232736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" name="六边形 5"/>
            <p:cNvSpPr/>
            <p:nvPr/>
          </p:nvSpPr>
          <p:spPr>
            <a:xfrm>
              <a:off x="2298341" y="2557901"/>
              <a:ext cx="993503" cy="856467"/>
            </a:xfrm>
            <a:prstGeom prst="hexagon">
              <a:avLst/>
            </a:prstGeom>
            <a:solidFill>
              <a:srgbClr val="195D92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8" name="梯形 7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梯形 11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2455596" y="3133749"/>
            <a:ext cx="1010967" cy="8299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algn="ctr"/>
            <a:r>
              <a:rPr lang="en-US" altLang="zh-CN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5" y="4871085"/>
            <a:ext cx="2155825" cy="19246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7605" y="4998085"/>
            <a:ext cx="2155825" cy="19246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2"/>
      <p:bldP spid="5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10594975" y="576580"/>
            <a:ext cx="155194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>
                <a:solidFill>
                  <a:schemeClr val="bg2">
                    <a:lumMod val="75000"/>
                  </a:schemeClr>
                </a:solidFill>
                <a:latin typeface="方正大黑_GBK" panose="03000509000000000000" charset="-122"/>
                <a:ea typeface="方正大黑_GBK" panose="03000509000000000000" charset="-122"/>
              </a:rPr>
              <a:t>infor</a:t>
            </a:r>
            <a:endParaRPr lang="en-US" altLang="zh-CN" sz="2500">
              <a:solidFill>
                <a:schemeClr val="bg2">
                  <a:lumMod val="75000"/>
                </a:schemeClr>
              </a:solidFill>
              <a:latin typeface="方正大黑_GBK" panose="03000509000000000000" charset="-122"/>
              <a:ea typeface="方正大黑_GBK" panose="03000509000000000000" charset="-122"/>
            </a:endParaRPr>
          </a:p>
        </p:txBody>
      </p:sp>
      <p:pic>
        <p:nvPicPr>
          <p:cNvPr id="6" name="图片 5" descr="图片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050780" y="260985"/>
            <a:ext cx="859155" cy="712470"/>
          </a:xfrm>
          <a:prstGeom prst="rect">
            <a:avLst/>
          </a:prstGeom>
        </p:spPr>
      </p:pic>
      <p:sp>
        <p:nvSpPr>
          <p:cNvPr id="8" name="Shape 56"/>
          <p:cNvSpPr>
            <a:spLocks noGrp="1"/>
          </p:cNvSpPr>
          <p:nvPr/>
        </p:nvSpPr>
        <p:spPr>
          <a:xfrm>
            <a:off x="1065046" y="439252"/>
            <a:ext cx="2621280" cy="53403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  <a:scene3d>
              <a:camera prst="orthographicFron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二、资源与我</a:t>
            </a:r>
            <a:endParaRPr kumimoji="0" lang="zh-CN" altLang="en-US" sz="3200" b="1" i="0" u="none" strike="noStrike" kern="1200" cap="none" spc="0" normalizeH="0" baseline="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charset="0"/>
            </a:endParaRPr>
          </a:p>
        </p:txBody>
      </p:sp>
      <p:sp>
        <p:nvSpPr>
          <p:cNvPr id="6148" name="等腰三角形 3"/>
          <p:cNvSpPr/>
          <p:nvPr/>
        </p:nvSpPr>
        <p:spPr>
          <a:xfrm rot="5400000">
            <a:off x="487680" y="539750"/>
            <a:ext cx="331470" cy="2857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txBody>
          <a:bodyPr anchor="ctr"/>
          <a:lstStyle/>
          <a:p>
            <a:pPr lvl="0" algn="ctr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sz="1800" b="1" i="1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51810" y="4033520"/>
            <a:ext cx="1867535" cy="598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52095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Font typeface="Wingdings" panose="05000000000000000000" charset="0"/>
              <a:buNone/>
            </a:pPr>
            <a:r>
              <a:rPr lang="en-US" altLang="zh-CN" sz="2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2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自考类</a:t>
            </a:r>
            <a:endParaRPr lang="zh-CN" altLang="en-US" sz="22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399665" y="973455"/>
          <a:ext cx="7651115" cy="5374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5" grpId="2"/>
      <p:bldP spid="15" grpId="3"/>
      <p:bldP spid="15" grpId="4"/>
      <p:bldP spid="8" grpId="0"/>
      <p:bldP spid="8" grpId="1"/>
      <p:bldP spid="8" grpId="2"/>
      <p:bldP spid="8" grpId="3"/>
      <p:bldP spid="8" grpId="4"/>
      <p:bldP spid="6148" grpId="0" animBg="1"/>
      <p:bldP spid="6148" grpId="1" animBg="1"/>
      <p:bldP spid="6148" grpId="2" animBg="1"/>
      <p:bldP spid="6148" grpId="3" animBg="1"/>
      <p:bldP spid="6148" grpId="4" animBg="1"/>
      <p:bldP spid="14" grpId="0"/>
      <p:bldP spid="14" grpId="1"/>
      <p:bldP spid="14" grpId="2"/>
      <p:bldP spid="14" grpId="3"/>
      <p:bldP spid="14" grpId="4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2" name="图片 1" descr="C:\Documents and Settings\Administrator\桌面\B12操作流程PPT用.pngB12操作流程PPT用"/>
          <p:cNvPicPr>
            <a:picLocks noChangeAspect="1"/>
          </p:cNvPicPr>
          <p:nvPr/>
        </p:nvPicPr>
        <p:blipFill>
          <a:blip r:embed="rId1"/>
          <a:srcRect l="17982" t="21546" r="17836" b="27085"/>
          <a:stretch>
            <a:fillRect/>
          </a:stretch>
        </p:blipFill>
        <p:spPr>
          <a:xfrm>
            <a:off x="895985" y="588010"/>
            <a:ext cx="10400665" cy="5681980"/>
          </a:xfrm>
          <a:prstGeom prst="roundRect">
            <a:avLst/>
          </a:prstGeom>
          <a:gradFill rotWithShape="1">
            <a:gsLst>
              <a:gs pos="0">
                <a:srgbClr val="F7FCFD">
                  <a:alpha val="100000"/>
                </a:srgbClr>
              </a:gs>
              <a:gs pos="35001">
                <a:srgbClr val="E8F5F9">
                  <a:alpha val="100000"/>
                </a:srgbClr>
              </a:gs>
              <a:gs pos="41000">
                <a:srgbClr val="B8E0EA">
                  <a:alpha val="100000"/>
                </a:srgbClr>
              </a:gs>
              <a:gs pos="50000">
                <a:srgbClr val="D8EEF4">
                  <a:alpha val="100000"/>
                </a:srgbClr>
              </a:gs>
              <a:gs pos="83000">
                <a:srgbClr val="B8E0EA">
                  <a:alpha val="100000"/>
                </a:srgbClr>
              </a:gs>
              <a:gs pos="85001">
                <a:srgbClr val="F6C2C9">
                  <a:alpha val="100000"/>
                </a:srgbClr>
              </a:gs>
              <a:gs pos="91000">
                <a:srgbClr val="C1E5ED">
                  <a:alpha val="100000"/>
                </a:srgbClr>
              </a:gs>
              <a:gs pos="91000">
                <a:srgbClr val="C4E6EE">
                  <a:alpha val="100000"/>
                </a:srgbClr>
              </a:gs>
              <a:gs pos="94000">
                <a:srgbClr val="CAE9F0">
                  <a:alpha val="100000"/>
                </a:srgbClr>
              </a:gs>
              <a:gs pos="100000">
                <a:srgbClr val="D0EBF1">
                  <a:alpha val="100000"/>
                </a:srgbClr>
              </a:gs>
              <a:gs pos="100000">
                <a:srgbClr val="D0EBF1">
                  <a:alpha val="100000"/>
                </a:srgbClr>
              </a:gs>
            </a:gsLst>
            <a:lin ang="5400000"/>
            <a:tileRect/>
          </a:gradFill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301" name="圆角矩形 16"/>
          <p:cNvSpPr/>
          <p:nvPr/>
        </p:nvSpPr>
        <p:spPr>
          <a:xfrm>
            <a:off x="1355725" y="1914525"/>
            <a:ext cx="9320213" cy="2767013"/>
          </a:xfrm>
          <a:prstGeom prst="roundRect">
            <a:avLst>
              <a:gd name="adj" fmla="val 4116"/>
            </a:avLst>
          </a:prstGeom>
          <a:solidFill>
            <a:srgbClr val="F2F2F2">
              <a:alpha val="31999"/>
            </a:srgbClr>
          </a:solidFill>
          <a:ln w="3175" cap="flat" cmpd="sng">
            <a:solidFill>
              <a:srgbClr val="D8D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ctr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5308" name="矩形 19"/>
          <p:cNvSpPr/>
          <p:nvPr/>
        </p:nvSpPr>
        <p:spPr>
          <a:xfrm>
            <a:off x="1238250" y="1958975"/>
            <a:ext cx="517525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200" b="1" dirty="0">
                <a:solidFill>
                  <a:srgbClr val="DB239C"/>
                </a:solidFill>
                <a:latin typeface="Arial Black" panose="020B0A04020102020204" pitchFamily="2" charset="0"/>
                <a:ea typeface="宋体" panose="02010600030101010101" pitchFamily="2" charset="-122"/>
                <a:sym typeface="Arial Black" panose="020B0A04020102020204" pitchFamily="2" charset="0"/>
              </a:rPr>
              <a:t>1</a:t>
            </a:r>
            <a:endParaRPr lang="zh-CN" altLang="en-US" sz="3200" b="1" dirty="0">
              <a:solidFill>
                <a:srgbClr val="DB239C"/>
              </a:solidFill>
              <a:latin typeface="Arial Black" panose="020B0A04020102020204" pitchFamily="2" charset="0"/>
              <a:ea typeface="宋体" panose="02010600030101010101" pitchFamily="2" charset="-122"/>
              <a:sym typeface="Arial Black" panose="020B0A04020102020204" pitchFamily="2" charset="0"/>
            </a:endParaRPr>
          </a:p>
        </p:txBody>
      </p:sp>
      <p:sp>
        <p:nvSpPr>
          <p:cNvPr id="55303" name="TextBox 8"/>
          <p:cNvSpPr/>
          <p:nvPr/>
        </p:nvSpPr>
        <p:spPr>
          <a:xfrm>
            <a:off x="1698625" y="2227263"/>
            <a:ext cx="2593975" cy="2371725"/>
          </a:xfrm>
          <a:prstGeom prst="roundRect">
            <a:avLst>
              <a:gd name="adj" fmla="val 3023"/>
            </a:avLst>
          </a:prstGeom>
          <a:solidFill>
            <a:srgbClr val="F2F2F2"/>
          </a:solidFill>
          <a:ln w="38100" cap="flat" cmpd="sng">
            <a:solidFill>
              <a:srgbClr val="F2F2F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/>
          <a:p>
            <a:pPr marL="285750" indent="-285750">
              <a:lnSpc>
                <a:spcPct val="150000"/>
              </a:lnSpc>
              <a:buChar char="•"/>
            </a:pPr>
            <a:r>
              <a:rPr lang="zh-CN" altLang="en-US" sz="2000" b="1" dirty="0"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从学校图书馆网页进入</a:t>
            </a:r>
            <a:endParaRPr lang="zh-CN" altLang="en-US" sz="2000" b="1" dirty="0">
              <a:solidFill>
                <a:srgbClr val="FF33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zh-CN" altLang="en-US" sz="2000" b="1" dirty="0"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登陆</a:t>
            </a:r>
            <a:r>
              <a:rPr lang="en-US" altLang="x-none" sz="2000" b="1" dirty="0"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www.yfzxmn.com</a:t>
            </a:r>
            <a:endParaRPr lang="en-US" altLang="x-none" sz="2000" b="1" dirty="0">
              <a:solidFill>
                <a:srgbClr val="FF33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zh-CN" altLang="en-US" sz="2000" b="1" dirty="0"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进入题库首页</a:t>
            </a:r>
            <a:endParaRPr lang="zh-CN" altLang="en-US" sz="2000" b="1" dirty="0">
              <a:solidFill>
                <a:srgbClr val="FF33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har char="•"/>
            </a:pPr>
            <a:endParaRPr lang="zh-CN" altLang="en-US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5306" name="矩形 19"/>
          <p:cNvSpPr/>
          <p:nvPr/>
        </p:nvSpPr>
        <p:spPr>
          <a:xfrm>
            <a:off x="4271963" y="1914525"/>
            <a:ext cx="517525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x-none" sz="3200" b="1" dirty="0">
                <a:solidFill>
                  <a:srgbClr val="FFC000"/>
                </a:solidFill>
                <a:latin typeface="Arial Black" panose="020B0A04020102020204" pitchFamily="2" charset="0"/>
                <a:ea typeface="宋体" panose="02010600030101010101" pitchFamily="2" charset="-122"/>
                <a:sym typeface="Arial Black" panose="020B0A04020102020204" pitchFamily="2" charset="0"/>
              </a:rPr>
              <a:t>2</a:t>
            </a:r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5304" name="TextBox 9"/>
          <p:cNvSpPr/>
          <p:nvPr/>
        </p:nvSpPr>
        <p:spPr>
          <a:xfrm>
            <a:off x="4800600" y="2149475"/>
            <a:ext cx="2590800" cy="2449513"/>
          </a:xfrm>
          <a:prstGeom prst="roundRect">
            <a:avLst>
              <a:gd name="adj" fmla="val 3023"/>
            </a:avLst>
          </a:prstGeom>
          <a:solidFill>
            <a:srgbClr val="F2F2F2"/>
          </a:solidFill>
          <a:ln w="38100" cap="flat" cmpd="sng">
            <a:solidFill>
              <a:srgbClr val="F2F2F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/>
          <a:p>
            <a:pPr marL="285750" indent="-285750">
              <a:lnSpc>
                <a:spcPct val="150000"/>
              </a:lnSpc>
              <a:buChar char="•"/>
            </a:pPr>
            <a:r>
              <a:rPr lang="zh-CN" altLang="en-US" sz="2000" b="1" dirty="0">
                <a:solidFill>
                  <a:srgbClr val="FF99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从资源列表中选择练习科目</a:t>
            </a:r>
            <a:endParaRPr lang="zh-CN" altLang="en-US" sz="2000" b="1" dirty="0">
              <a:solidFill>
                <a:srgbClr val="FF99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5307" name="矩形 20"/>
          <p:cNvSpPr/>
          <p:nvPr/>
        </p:nvSpPr>
        <p:spPr>
          <a:xfrm>
            <a:off x="7466013" y="1914525"/>
            <a:ext cx="4540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x-none" sz="3200" b="1" dirty="0">
                <a:solidFill>
                  <a:srgbClr val="92D050"/>
                </a:solidFill>
                <a:latin typeface="Arial Black" panose="020B0A04020102020204" pitchFamily="2" charset="0"/>
                <a:ea typeface="宋体" panose="02010600030101010101" pitchFamily="2" charset="-122"/>
                <a:sym typeface="Arial Black" panose="020B0A04020102020204" pitchFamily="2" charset="0"/>
              </a:rPr>
              <a:t>3</a:t>
            </a:r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5305" name="TextBox 10"/>
          <p:cNvSpPr/>
          <p:nvPr/>
        </p:nvSpPr>
        <p:spPr>
          <a:xfrm>
            <a:off x="7839075" y="2149475"/>
            <a:ext cx="2593975" cy="2449513"/>
          </a:xfrm>
          <a:prstGeom prst="roundRect">
            <a:avLst>
              <a:gd name="adj" fmla="val 3023"/>
            </a:avLst>
          </a:prstGeom>
          <a:solidFill>
            <a:srgbClr val="F2F2F2"/>
          </a:solidFill>
          <a:ln w="38100" cap="flat" cmpd="sng">
            <a:solidFill>
              <a:srgbClr val="F2F2F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/>
          <a:p>
            <a:pPr marL="285750" indent="-285750">
              <a:lnSpc>
                <a:spcPct val="150000"/>
              </a:lnSpc>
              <a:buChar char="•"/>
            </a:pPr>
            <a:r>
              <a:rPr lang="zh-CN" altLang="en-US" sz="2000" b="1" dirty="0">
                <a:solidFill>
                  <a:srgbClr val="33CC33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选择试卷点击进入答题页面</a:t>
            </a:r>
            <a:endParaRPr lang="zh-CN" altLang="en-US" sz="2000" b="1" dirty="0">
              <a:solidFill>
                <a:srgbClr val="33CC33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50000"/>
              </a:lnSpc>
              <a:buChar char="•"/>
            </a:pPr>
            <a:endParaRPr lang="zh-CN" altLang="en-US" dirty="0">
              <a:solidFill>
                <a:srgbClr val="33CC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48" name="等腰三角形 3"/>
          <p:cNvSpPr/>
          <p:nvPr/>
        </p:nvSpPr>
        <p:spPr>
          <a:xfrm rot="5400000">
            <a:off x="487680" y="539750"/>
            <a:ext cx="331470" cy="2857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lvl="0" algn="ctr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sz="1800" b="1" i="1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6" name="Shape 56"/>
          <p:cNvSpPr>
            <a:spLocks noGrp="1"/>
          </p:cNvSpPr>
          <p:nvPr/>
        </p:nvSpPr>
        <p:spPr>
          <a:xfrm>
            <a:off x="920901" y="509736"/>
            <a:ext cx="2316480" cy="4781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三、考前复习</a:t>
            </a:r>
            <a:endParaRPr kumimoji="0" lang="zh-CN" altLang="en-US" sz="2800" b="1" i="0" u="none" strike="noStrike" kern="1200" cap="none" spc="0" normalizeH="0" baseline="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92175" y="1014095"/>
            <a:ext cx="10457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片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050780" y="260985"/>
            <a:ext cx="859155" cy="71247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0567035" y="501015"/>
            <a:ext cx="155194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500" dirty="0" err="1">
                <a:solidFill>
                  <a:schemeClr val="bg2">
                    <a:lumMod val="75000"/>
                  </a:schemeClr>
                </a:solidFill>
                <a:latin typeface="方正大黑_GBK" panose="03000509000000000000" charset="-122"/>
                <a:ea typeface="方正大黑_GBK" panose="03000509000000000000" charset="-122"/>
              </a:rPr>
              <a:t>infor</a:t>
            </a:r>
            <a:endParaRPr lang="en-US" altLang="zh-CN" sz="2500" dirty="0">
              <a:solidFill>
                <a:schemeClr val="bg2">
                  <a:lumMod val="75000"/>
                </a:schemeClr>
              </a:solidFill>
              <a:latin typeface="方正大黑_GBK" panose="03000509000000000000" charset="-122"/>
              <a:ea typeface="方正大黑_GBK" panose="03000509000000000000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/>
        </p:nvSpPr>
        <p:spPr>
          <a:xfrm>
            <a:off x="920901" y="509736"/>
            <a:ext cx="2339975" cy="47815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  <a:scene3d>
              <a:camera prst="orthographicFront"/>
              <a:lightRig rig="threePt" dir="t"/>
            </a:scene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手机</a:t>
            </a:r>
            <a:r>
              <a:rPr kumimoji="0" lang="en-US" altLang="zh-CN" sz="28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APP</a:t>
            </a:r>
            <a:r>
              <a:rPr kumimoji="0" lang="zh-CN" altLang="zh-CN" sz="28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介绍</a:t>
            </a:r>
            <a:endParaRPr kumimoji="0" lang="zh-CN" altLang="zh-CN" sz="2800" b="1" i="0" u="none" strike="noStrike" kern="1200" cap="none" spc="0" normalizeH="0" baseline="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594975" y="576580"/>
            <a:ext cx="1551940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 err="1">
                <a:solidFill>
                  <a:schemeClr val="bg2">
                    <a:lumMod val="75000"/>
                  </a:schemeClr>
                </a:solidFill>
                <a:latin typeface="方正大黑_GBK" panose="03000509000000000000" charset="-122"/>
                <a:ea typeface="方正大黑_GBK" panose="03000509000000000000" charset="-122"/>
              </a:rPr>
              <a:t>infor</a:t>
            </a:r>
            <a:endParaRPr lang="en-US" altLang="zh-CN" sz="2500" dirty="0">
              <a:solidFill>
                <a:schemeClr val="bg2">
                  <a:lumMod val="75000"/>
                </a:schemeClr>
              </a:solidFill>
              <a:latin typeface="方正大黑_GBK" panose="03000509000000000000" charset="-122"/>
              <a:ea typeface="方正大黑_GBK" panose="03000509000000000000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92175" y="1014095"/>
            <a:ext cx="10457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片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050780" y="260985"/>
            <a:ext cx="859155" cy="712470"/>
          </a:xfrm>
          <a:prstGeom prst="rect">
            <a:avLst/>
          </a:prstGeom>
        </p:spPr>
      </p:pic>
      <p:sp>
        <p:nvSpPr>
          <p:cNvPr id="6148" name="等腰三角形 3"/>
          <p:cNvSpPr/>
          <p:nvPr/>
        </p:nvSpPr>
        <p:spPr>
          <a:xfrm rot="5400000">
            <a:off x="487680" y="539750"/>
            <a:ext cx="331470" cy="2857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txBody>
          <a:bodyPr anchor="ctr"/>
          <a:lstStyle/>
          <a:p>
            <a:pPr lvl="0" algn="ctr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sz="1800" b="1" i="1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>
            <a:spLocks noChangeAspect="1"/>
          </p:cNvSpPr>
          <p:nvPr/>
        </p:nvSpPr>
        <p:spPr>
          <a:xfrm>
            <a:off x="503238" y="2719388"/>
            <a:ext cx="309563" cy="269875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anchor="ctr">
            <a:normAutofit fontScale="67500" lnSpcReduction="20000"/>
          </a:bodyPr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strike="noStrike" noProof="1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940" y="1284605"/>
            <a:ext cx="9342755" cy="468566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428365" y="6077585"/>
            <a:ext cx="5720080" cy="398780"/>
          </a:xfrm>
          <a:prstGeom prst="rect">
            <a:avLst/>
          </a:prstGeom>
          <a:solidFill>
            <a:schemeClr val="accent1">
              <a:lumMod val="20000"/>
              <a:lumOff val="80000"/>
              <a:alpha val="16000"/>
            </a:schemeClr>
          </a:solidFill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属于校园学习的客户端  属于每个学生的客户端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/>
          <p:cNvPicPr>
            <a:picLocks noChangeAspect="1" noChangeArrowheads="1"/>
          </p:cNvPicPr>
          <p:nvPr>
            <p:ph idx="1"/>
          </p:nvPr>
        </p:nvPicPr>
        <p:blipFill>
          <a:blip r:embed="rId1"/>
          <a:srcRect l="14249" t="13425" r="14182" b="11516"/>
          <a:stretch>
            <a:fillRect/>
          </a:stretch>
        </p:blipFill>
        <p:spPr>
          <a:xfrm>
            <a:off x="4199890" y="1883410"/>
            <a:ext cx="5668645" cy="3964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grpSp>
        <p:nvGrpSpPr>
          <p:cNvPr id="102" name="组合 101"/>
          <p:cNvGrpSpPr/>
          <p:nvPr/>
        </p:nvGrpSpPr>
        <p:grpSpPr>
          <a:xfrm>
            <a:off x="1996646" y="2780288"/>
            <a:ext cx="1505319" cy="1297689"/>
            <a:chOff x="2030922" y="2327368"/>
            <a:chExt cx="1528342" cy="1317536"/>
          </a:xfrm>
        </p:grpSpPr>
        <p:sp>
          <p:nvSpPr>
            <p:cNvPr id="103" name="六边形 102"/>
            <p:cNvSpPr/>
            <p:nvPr/>
          </p:nvSpPr>
          <p:spPr>
            <a:xfrm>
              <a:off x="2030922" y="232736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5" name="六边形 104"/>
            <p:cNvSpPr/>
            <p:nvPr/>
          </p:nvSpPr>
          <p:spPr>
            <a:xfrm>
              <a:off x="2298341" y="2557901"/>
              <a:ext cx="993503" cy="856467"/>
            </a:xfrm>
            <a:prstGeom prst="hexagon">
              <a:avLst/>
            </a:prstGeom>
            <a:solidFill>
              <a:srgbClr val="FE6835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6" name="梯形 105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7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9" name="梯形 108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2256206" y="3020883"/>
            <a:ext cx="1010967" cy="82994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p>
            <a:pPr algn="ctr"/>
            <a:r>
              <a:rPr lang="en-US" altLang="zh-CN" sz="4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48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1" name="Picture 21"/>
          <p:cNvPicPr>
            <a:picLocks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614045" y="-200025"/>
            <a:ext cx="13132435" cy="7387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1143" y="391504"/>
            <a:ext cx="11247615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735" b="1" dirty="0">
                <a:solidFill>
                  <a:srgbClr val="000000"/>
                </a:solidFill>
                <a:latin typeface="Microsoft YaHei Bold" panose="020B0703020204020201" charset="-122"/>
                <a:ea typeface="Microsoft YaHei Bold" panose="020B0703020204020201" charset="-122"/>
                <a:cs typeface="Hiragino Sans GB W3" panose="020B0300000000000000" charset="-122"/>
                <a:sym typeface="+mn-ea"/>
              </a:rPr>
              <a:t>课程体系精细梳理</a:t>
            </a:r>
            <a:endParaRPr kumimoji="1" lang="zh-CN" altLang="en-US" sz="2735" b="1" dirty="0">
              <a:solidFill>
                <a:srgbClr val="000000"/>
              </a:solidFill>
              <a:latin typeface="Microsoft YaHei Bold" panose="020B0703020204020201" charset="-122"/>
              <a:ea typeface="Microsoft YaHei Bold" panose="020B0703020204020201" charset="-122"/>
              <a:cs typeface="Hiragino Sans GB W3" panose="020B0300000000000000" charset="-122"/>
              <a:sym typeface="+mn-ea"/>
            </a:endParaRPr>
          </a:p>
        </p:txBody>
      </p:sp>
      <p:pic>
        <p:nvPicPr>
          <p:cNvPr id="5" name="智慧云平台－三折页2.png"/>
          <p:cNvPicPr>
            <a:picLocks noChangeAspect="1"/>
          </p:cNvPicPr>
          <p:nvPr/>
        </p:nvPicPr>
        <p:blipFill>
          <a:blip r:embed="rId1"/>
          <a:srcRect r="24084" b="24591"/>
          <a:stretch>
            <a:fillRect/>
          </a:stretch>
        </p:blipFill>
        <p:spPr>
          <a:xfrm>
            <a:off x="2730892" y="1622282"/>
            <a:ext cx="6730940" cy="144653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285"/>
          <p:cNvSpPr/>
          <p:nvPr/>
        </p:nvSpPr>
        <p:spPr>
          <a:xfrm>
            <a:off x="2699778" y="3016977"/>
            <a:ext cx="1844040" cy="407670"/>
          </a:xfrm>
          <a:prstGeom prst="rect">
            <a:avLst/>
          </a:prstGeom>
          <a:ln w="12700">
            <a:miter lim="400000"/>
          </a:ln>
        </p:spPr>
        <p:txBody>
          <a:bodyPr wrap="none" lIns="28959" tIns="28959" rIns="28959" bIns="28959" anchor="ctr">
            <a:spAutoFit/>
          </a:bodyPr>
          <a:lstStyle>
            <a:lvl1pPr>
              <a:defRPr>
                <a:solidFill>
                  <a:srgbClr val="1CB192"/>
                </a:solidFill>
                <a:latin typeface="Lantinghei SC Extralight"/>
                <a:ea typeface="Lantinghei SC Extralight"/>
                <a:cs typeface="Lantinghei SC Extralight"/>
                <a:sym typeface="Lantinghei SC Extralight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280" b="0" i="0" u="none" strike="noStrike" kern="0" cap="none" spc="0" normalizeH="0" baseline="0" noProof="0" dirty="0">
                <a:ln>
                  <a:noFill/>
                </a:ln>
                <a:solidFill>
                  <a:srgbClr val="F6AB1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Lantinghei SC Extralight"/>
              </a:rPr>
              <a:t>12个一级学科</a:t>
            </a:r>
            <a:endParaRPr kumimoji="0" sz="2280" b="0" i="0" u="none" strike="noStrike" kern="0" cap="none" spc="0" normalizeH="0" baseline="0" noProof="0" dirty="0">
              <a:ln>
                <a:noFill/>
              </a:ln>
              <a:solidFill>
                <a:srgbClr val="F6AB1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Lantinghei SC Extralight"/>
            </a:endParaRPr>
          </a:p>
        </p:txBody>
      </p:sp>
      <p:sp>
        <p:nvSpPr>
          <p:cNvPr id="7" name="Shape 286"/>
          <p:cNvSpPr/>
          <p:nvPr/>
        </p:nvSpPr>
        <p:spPr>
          <a:xfrm>
            <a:off x="5117287" y="3016977"/>
            <a:ext cx="1844040" cy="407670"/>
          </a:xfrm>
          <a:prstGeom prst="rect">
            <a:avLst/>
          </a:prstGeom>
          <a:ln w="12700">
            <a:miter lim="400000"/>
          </a:ln>
        </p:spPr>
        <p:txBody>
          <a:bodyPr wrap="none" lIns="28959" tIns="28959" rIns="28959" bIns="28959" anchor="ctr">
            <a:spAutoFit/>
          </a:bodyPr>
          <a:lstStyle>
            <a:lvl1pPr>
              <a:defRPr>
                <a:solidFill>
                  <a:srgbClr val="1CB192"/>
                </a:solidFill>
                <a:latin typeface="Lantinghei SC Extralight"/>
                <a:ea typeface="Lantinghei SC Extralight"/>
                <a:cs typeface="Lantinghei SC Extralight"/>
                <a:sym typeface="Lantinghei SC Extralight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280" b="0" i="0" u="none" strike="noStrike" kern="0" cap="none" spc="0" normalizeH="0" baseline="0" noProof="0" dirty="0">
                <a:ln>
                  <a:noFill/>
                </a:ln>
                <a:solidFill>
                  <a:srgbClr val="EC78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Lantinghei SC Extralight"/>
              </a:rPr>
              <a:t>92个二级学科</a:t>
            </a:r>
            <a:endParaRPr kumimoji="0" sz="2280" b="0" i="0" u="none" strike="noStrike" kern="0" cap="none" spc="0" normalizeH="0" baseline="0" noProof="0" dirty="0">
              <a:ln>
                <a:noFill/>
              </a:ln>
              <a:solidFill>
                <a:srgbClr val="EC788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Lantinghei SC Extralight"/>
            </a:endParaRPr>
          </a:p>
        </p:txBody>
      </p:sp>
      <p:sp>
        <p:nvSpPr>
          <p:cNvPr id="8" name="Shape 287"/>
          <p:cNvSpPr/>
          <p:nvPr/>
        </p:nvSpPr>
        <p:spPr>
          <a:xfrm>
            <a:off x="7722934" y="3019554"/>
            <a:ext cx="1434465" cy="407670"/>
          </a:xfrm>
          <a:prstGeom prst="rect">
            <a:avLst/>
          </a:prstGeom>
          <a:ln w="12700">
            <a:miter lim="400000"/>
          </a:ln>
        </p:spPr>
        <p:txBody>
          <a:bodyPr wrap="none" lIns="28959" tIns="28959" rIns="28959" bIns="28959" anchor="ctr">
            <a:spAutoFit/>
          </a:bodyPr>
          <a:lstStyle>
            <a:lvl1pPr>
              <a:defRPr>
                <a:solidFill>
                  <a:srgbClr val="1CB192"/>
                </a:solidFill>
                <a:latin typeface="Lantinghei SC Extralight"/>
                <a:ea typeface="Lantinghei SC Extralight"/>
                <a:cs typeface="Lantinghei SC Extralight"/>
                <a:sym typeface="Lantinghei SC Extralight"/>
              </a:defRPr>
            </a:lvl1pPr>
          </a:lstStyle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280" b="0" i="0" u="none" strike="noStrike" kern="0" cap="none" spc="0" normalizeH="0" baseline="0" noProof="0" dirty="0">
                <a:ln>
                  <a:noFill/>
                </a:ln>
                <a:solidFill>
                  <a:srgbClr val="6181B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Lantinghei SC Extralight"/>
              </a:rPr>
              <a:t>504个专业</a:t>
            </a:r>
            <a:endParaRPr kumimoji="0" sz="2280" b="0" i="0" u="none" strike="noStrike" kern="0" cap="none" spc="0" normalizeH="0" baseline="0" noProof="0" dirty="0">
              <a:ln>
                <a:noFill/>
              </a:ln>
              <a:solidFill>
                <a:srgbClr val="6181B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Lantinghei SC Extraligh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7441" y="1112494"/>
            <a:ext cx="4843864" cy="410497"/>
          </a:xfrm>
          <a:prstGeom prst="rect">
            <a:avLst/>
          </a:prstGeom>
          <a:solidFill>
            <a:srgbClr val="376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95" dirty="0">
                <a:latin typeface="Microsoft YaHei Regular" panose="020B0703020204020201" charset="-122"/>
                <a:ea typeface="Microsoft YaHei Regular" panose="020B0703020204020201" charset="-122"/>
                <a:sym typeface="+mn-ea"/>
              </a:rPr>
              <a:t>各个学科内容一触即达，满足学生专属学习资源库 </a:t>
            </a:r>
            <a:endParaRPr lang="zh-CN" altLang="en-US" sz="1595" dirty="0">
              <a:latin typeface="Microsoft YaHei Regular" panose="020B0703020204020201" charset="-122"/>
              <a:ea typeface="Microsoft YaHei Regular" panose="020B07030202040202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27" y="3531681"/>
            <a:ext cx="3953766" cy="20017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922" y="3531681"/>
            <a:ext cx="3780323" cy="209199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179761" y="5732743"/>
            <a:ext cx="9750378" cy="4042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50" dirty="0">
                <a:solidFill>
                  <a:srgbClr val="347EA6"/>
                </a:solidFill>
                <a:ea typeface="Microsoft YaHei Regular" panose="020B0703020204020201" charset="-122"/>
              </a:rPr>
              <a:t>各个学科内容 一触即达，个性化课程知识全网内容匹配，满足实用课程学习需求</a:t>
            </a:r>
            <a:endParaRPr lang="zh-CN" altLang="en-US" sz="2050" dirty="0">
              <a:solidFill>
                <a:srgbClr val="347EA6"/>
              </a:solidFill>
              <a:ea typeface="Microsoft YaHei Regular" panose="020B0703020204020201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4" name="Picture 24"/>
          <p:cNvPicPr>
            <a:picLocks noChangeAspect="1" noChangeArrowheads="1"/>
          </p:cNvPicPr>
          <p:nvPr>
            <p:ph idx="1"/>
          </p:nvPr>
        </p:nvPicPr>
        <p:blipFill>
          <a:blip r:embed="rId1"/>
          <a:srcRect l="2562" t="6033" r="5952" b="7582"/>
          <a:stretch>
            <a:fillRect/>
          </a:stretch>
        </p:blipFill>
        <p:spPr>
          <a:xfrm>
            <a:off x="6985" y="132080"/>
            <a:ext cx="12168505" cy="648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2" name="内容占位符 1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7940" y="9525"/>
            <a:ext cx="12247245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7940" y="-23495"/>
            <a:ext cx="12182475" cy="687451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44450" y="149225"/>
            <a:ext cx="12280265" cy="655955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43300" y="2807970"/>
            <a:ext cx="6544310" cy="675005"/>
          </a:xfrm>
        </p:spPr>
        <p:txBody>
          <a:bodyPr>
            <a:noAutofit/>
          </a:bodyPr>
          <a:p>
            <a:pPr>
              <a:lnSpc>
                <a:spcPct val="200000"/>
              </a:lnSpc>
            </a:pP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博看数字阅读产品使用介绍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47135" y="5176520"/>
            <a:ext cx="594169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4800" b="1">
                <a:ln/>
                <a:solidFill>
                  <a:srgbClr val="5E64A6"/>
                </a:solidFill>
                <a:effectLst>
                  <a:reflection blurRad="6350" stA="53000" endA="300" endPos="35500" dir="5400000" sy="-90000" algn="bl" rotWithShape="0"/>
                </a:effectLst>
                <a:latin typeface="楷体" panose="02010609060101010101" charset="-122"/>
                <a:ea typeface="楷体" panose="02010609060101010101" charset="-122"/>
              </a:rPr>
              <a:t>书香校园</a:t>
            </a:r>
            <a:r>
              <a:rPr lang="en-US" altLang="zh-CN" sz="4800" b="1">
                <a:ln/>
                <a:solidFill>
                  <a:srgbClr val="5E64A6"/>
                </a:solidFill>
                <a:effectLst>
                  <a:reflection blurRad="6350" stA="53000" endA="300" endPos="35500" dir="5400000" sy="-90000" algn="bl" rotWithShape="0"/>
                </a:effectLst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800" b="1">
                <a:ln/>
                <a:solidFill>
                  <a:srgbClr val="5E64A6"/>
                </a:solidFill>
                <a:effectLst>
                  <a:reflection blurRad="6350" stA="53000" endA="300" endPos="35500" dir="5400000" sy="-90000" algn="bl" rotWithShape="0"/>
                </a:effectLst>
                <a:latin typeface="楷体" panose="02010609060101010101" charset="-122"/>
                <a:ea typeface="楷体" panose="02010609060101010101" charset="-122"/>
              </a:rPr>
              <a:t>云游博看</a:t>
            </a:r>
            <a:endParaRPr lang="zh-CN" altLang="en-US" sz="4800" b="1">
              <a:ln/>
              <a:solidFill>
                <a:srgbClr val="5E64A6"/>
              </a:solidFill>
              <a:effectLst>
                <a:reflection blurRad="6350" stA="53000" endA="300" endPos="35500" dir="5400000" sy="-90000" algn="bl" rotWithShape="0"/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037889" y="2497266"/>
            <a:ext cx="1505319" cy="1297689"/>
            <a:chOff x="2030922" y="2327368"/>
            <a:chExt cx="1528342" cy="1317536"/>
          </a:xfrm>
        </p:grpSpPr>
        <p:sp>
          <p:nvSpPr>
            <p:cNvPr id="57" name="六边形 56"/>
            <p:cNvSpPr/>
            <p:nvPr/>
          </p:nvSpPr>
          <p:spPr>
            <a:xfrm>
              <a:off x="2030922" y="232736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9" name="六边形 58"/>
            <p:cNvSpPr/>
            <p:nvPr/>
          </p:nvSpPr>
          <p:spPr>
            <a:xfrm>
              <a:off x="2298341" y="2557901"/>
              <a:ext cx="993503" cy="856467"/>
            </a:xfrm>
            <a:prstGeom prst="hexagon">
              <a:avLst/>
            </a:prstGeom>
            <a:gradFill>
              <a:gsLst>
                <a:gs pos="0">
                  <a:srgbClr val="5E64A6"/>
                </a:gs>
                <a:gs pos="100000">
                  <a:srgbClr val="401A5D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0" name="梯形 59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1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9" name="梯形 68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5" y="4871085"/>
            <a:ext cx="2155825" cy="19246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9680" y="2691130"/>
            <a:ext cx="826770" cy="922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540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altLang="zh-CN" sz="540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775710" y="3301365"/>
            <a:ext cx="5650230" cy="1362710"/>
          </a:xfrm>
        </p:spPr>
        <p:txBody>
          <a:bodyPr>
            <a:noAutofit/>
          </a:bodyPr>
          <a:lstStyle/>
          <a:p>
            <a:pPr algn="ctr"/>
            <a:r>
              <a:rPr lang="zh-CN" altLang="en-US" sz="5400" spc="200" dirty="0">
                <a:solidFill>
                  <a:srgbClr val="FF8D8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看系列</a:t>
            </a:r>
            <a:br>
              <a:rPr lang="zh-CN" altLang="en-US" sz="5400" spc="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</a:br>
            <a:br>
              <a:rPr lang="zh-CN" altLang="en-US" sz="48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</a:br>
            <a:r>
              <a:rPr lang="zh-CN" altLang="en-US" sz="3600" spc="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触摸屏使用介绍</a:t>
            </a:r>
            <a:endParaRPr lang="zh-CN" altLang="en-US" sz="3600" spc="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3662680" y="2580640"/>
            <a:ext cx="958215" cy="763270"/>
          </a:xfrm>
          <a:custGeom>
            <a:avLst/>
            <a:gdLst>
              <a:gd name="connsiteX0" fmla="*/ 1269152 w 5503378"/>
              <a:gd name="connsiteY0" fmla="*/ 398964 h 4376313"/>
              <a:gd name="connsiteX1" fmla="*/ 1115543 w 5503378"/>
              <a:gd name="connsiteY1" fmla="*/ 408642 h 4376313"/>
              <a:gd name="connsiteX2" fmla="*/ 443777 w 5503378"/>
              <a:gd name="connsiteY2" fmla="*/ 601558 h 4376313"/>
              <a:gd name="connsiteX3" fmla="*/ 295433 w 5503378"/>
              <a:gd name="connsiteY3" fmla="*/ 680204 h 4376313"/>
              <a:gd name="connsiteX4" fmla="*/ 295433 w 5503378"/>
              <a:gd name="connsiteY4" fmla="*/ 3901750 h 4376313"/>
              <a:gd name="connsiteX5" fmla="*/ 334198 w 5503378"/>
              <a:gd name="connsiteY5" fmla="*/ 3883118 h 4376313"/>
              <a:gd name="connsiteX6" fmla="*/ 1240374 w 5503378"/>
              <a:gd name="connsiteY6" fmla="*/ 3664387 h 4376313"/>
              <a:gd name="connsiteX7" fmla="*/ 1269152 w 5503378"/>
              <a:gd name="connsiteY7" fmla="*/ 3663489 h 4376313"/>
              <a:gd name="connsiteX8" fmla="*/ 1557152 w 5503378"/>
              <a:gd name="connsiteY8" fmla="*/ 398013 h 4376313"/>
              <a:gd name="connsiteX9" fmla="*/ 1557152 w 5503378"/>
              <a:gd name="connsiteY9" fmla="*/ 3662744 h 4376313"/>
              <a:gd name="connsiteX10" fmla="*/ 1590667 w 5503378"/>
              <a:gd name="connsiteY10" fmla="*/ 3663823 h 4376313"/>
              <a:gd name="connsiteX11" fmla="*/ 2540219 w 5503378"/>
              <a:gd name="connsiteY11" fmla="*/ 3898466 h 4376313"/>
              <a:gd name="connsiteX12" fmla="*/ 2594382 w 5503378"/>
              <a:gd name="connsiteY12" fmla="*/ 3925168 h 4376313"/>
              <a:gd name="connsiteX13" fmla="*/ 2594382 w 5503378"/>
              <a:gd name="connsiteY13" fmla="*/ 707255 h 4376313"/>
              <a:gd name="connsiteX14" fmla="*/ 2406911 w 5503378"/>
              <a:gd name="connsiteY14" fmla="*/ 606565 h 4376313"/>
              <a:gd name="connsiteX15" fmla="*/ 1736398 w 5503378"/>
              <a:gd name="connsiteY15" fmla="*/ 410225 h 4376313"/>
              <a:gd name="connsiteX16" fmla="*/ 4262441 w 5503378"/>
              <a:gd name="connsiteY16" fmla="*/ 397459 h 4376313"/>
              <a:gd name="connsiteX17" fmla="*/ 4262441 w 5503378"/>
              <a:gd name="connsiteY17" fmla="*/ 3666541 h 4376313"/>
              <a:gd name="connsiteX18" fmla="*/ 4347032 w 5503378"/>
              <a:gd name="connsiteY18" fmla="*/ 3672315 h 4376313"/>
              <a:gd name="connsiteX19" fmla="*/ 5191768 w 5503378"/>
              <a:gd name="connsiteY19" fmla="*/ 3898466 h 4376313"/>
              <a:gd name="connsiteX20" fmla="*/ 5209717 w 5503378"/>
              <a:gd name="connsiteY20" fmla="*/ 3907366 h 4376313"/>
              <a:gd name="connsiteX21" fmla="*/ 5209717 w 5503378"/>
              <a:gd name="connsiteY21" fmla="*/ 686508 h 4376313"/>
              <a:gd name="connsiteX22" fmla="*/ 5128663 w 5503378"/>
              <a:gd name="connsiteY22" fmla="*/ 641090 h 4376313"/>
              <a:gd name="connsiteX23" fmla="*/ 4291291 w 5503378"/>
              <a:gd name="connsiteY23" fmla="*/ 399245 h 4376313"/>
              <a:gd name="connsiteX24" fmla="*/ 4145671 w 5503378"/>
              <a:gd name="connsiteY24" fmla="*/ 390227 h 4376313"/>
              <a:gd name="connsiteX25" fmla="*/ 2887575 w 5503378"/>
              <a:gd name="connsiteY25" fmla="*/ 711699 h 4376313"/>
              <a:gd name="connsiteX26" fmla="*/ 2882382 w 5503378"/>
              <a:gd name="connsiteY26" fmla="*/ 704854 h 4376313"/>
              <a:gd name="connsiteX27" fmla="*/ 2882382 w 5503378"/>
              <a:gd name="connsiteY27" fmla="*/ 3932615 h 4376313"/>
              <a:gd name="connsiteX28" fmla="*/ 2974975 w 5503378"/>
              <a:gd name="connsiteY28" fmla="*/ 3887852 h 4376313"/>
              <a:gd name="connsiteX29" fmla="*/ 3822020 w 5503378"/>
              <a:gd name="connsiteY29" fmla="*/ 3669830 h 4376313"/>
              <a:gd name="connsiteX30" fmla="*/ 3974441 w 5503378"/>
              <a:gd name="connsiteY30" fmla="*/ 3660877 h 4376313"/>
              <a:gd name="connsiteX31" fmla="*/ 3974441 w 5503378"/>
              <a:gd name="connsiteY31" fmla="*/ 395785 h 4376313"/>
              <a:gd name="connsiteX32" fmla="*/ 4235416 w 5503378"/>
              <a:gd name="connsiteY32" fmla="*/ 395785 h 4376313"/>
              <a:gd name="connsiteX33" fmla="*/ 1426036 w 5503378"/>
              <a:gd name="connsiteY33" fmla="*/ 389080 h 4376313"/>
              <a:gd name="connsiteX34" fmla="*/ 1319604 w 5503378"/>
              <a:gd name="connsiteY34" fmla="*/ 395786 h 4376313"/>
              <a:gd name="connsiteX35" fmla="*/ 1524456 w 5503378"/>
              <a:gd name="connsiteY35" fmla="*/ 395786 h 4376313"/>
              <a:gd name="connsiteX36" fmla="*/ 1427200 w 5503378"/>
              <a:gd name="connsiteY36" fmla="*/ 9 h 4376313"/>
              <a:gd name="connsiteX37" fmla="*/ 2688168 w 5503378"/>
              <a:gd name="connsiteY37" fmla="*/ 312853 h 4376313"/>
              <a:gd name="connsiteX38" fmla="*/ 2745869 w 5503378"/>
              <a:gd name="connsiteY38" fmla="*/ 346413 h 4376313"/>
              <a:gd name="connsiteX39" fmla="*/ 2815813 w 5503378"/>
              <a:gd name="connsiteY39" fmla="*/ 306248 h 4376313"/>
              <a:gd name="connsiteX40" fmla="*/ 5350123 w 5503378"/>
              <a:gd name="connsiteY40" fmla="*/ 318433 h 4376313"/>
              <a:gd name="connsiteX41" fmla="*/ 5482419 w 5503378"/>
              <a:gd name="connsiteY41" fmla="*/ 395785 h 4376313"/>
              <a:gd name="connsiteX42" fmla="*/ 5497717 w 5503378"/>
              <a:gd name="connsiteY42" fmla="*/ 395785 h 4376313"/>
              <a:gd name="connsiteX43" fmla="*/ 5497717 w 5503378"/>
              <a:gd name="connsiteY43" fmla="*/ 404730 h 4376313"/>
              <a:gd name="connsiteX44" fmla="*/ 5503378 w 5503378"/>
              <a:gd name="connsiteY44" fmla="*/ 408040 h 4376313"/>
              <a:gd name="connsiteX45" fmla="*/ 5497717 w 5503378"/>
              <a:gd name="connsiteY45" fmla="*/ 415411 h 4376313"/>
              <a:gd name="connsiteX46" fmla="*/ 5497717 w 5503378"/>
              <a:gd name="connsiteY46" fmla="*/ 4063279 h 4376313"/>
              <a:gd name="connsiteX47" fmla="*/ 5503378 w 5503378"/>
              <a:gd name="connsiteY47" fmla="*/ 4066589 h 4376313"/>
              <a:gd name="connsiteX48" fmla="*/ 5497717 w 5503378"/>
              <a:gd name="connsiteY48" fmla="*/ 4073960 h 4376313"/>
              <a:gd name="connsiteX49" fmla="*/ 5497717 w 5503378"/>
              <a:gd name="connsiteY49" fmla="*/ 4353635 h 4376313"/>
              <a:gd name="connsiteX50" fmla="*/ 5282917 w 5503378"/>
              <a:gd name="connsiteY50" fmla="*/ 4353635 h 4376313"/>
              <a:gd name="connsiteX51" fmla="*/ 5265499 w 5503378"/>
              <a:gd name="connsiteY51" fmla="*/ 4376313 h 4376313"/>
              <a:gd name="connsiteX52" fmla="*/ 5225027 w 5503378"/>
              <a:gd name="connsiteY52" fmla="*/ 4353635 h 4376313"/>
              <a:gd name="connsiteX53" fmla="*/ 5209717 w 5503378"/>
              <a:gd name="connsiteY53" fmla="*/ 4353635 h 4376313"/>
              <a:gd name="connsiteX54" fmla="*/ 5209717 w 5503378"/>
              <a:gd name="connsiteY54" fmla="*/ 4345057 h 4376313"/>
              <a:gd name="connsiteX55" fmla="*/ 5128663 w 5503378"/>
              <a:gd name="connsiteY55" fmla="*/ 4299639 h 4376313"/>
              <a:gd name="connsiteX56" fmla="*/ 2887575 w 5503378"/>
              <a:gd name="connsiteY56" fmla="*/ 4370248 h 4376313"/>
              <a:gd name="connsiteX57" fmla="*/ 2874972 w 5503378"/>
              <a:gd name="connsiteY57" fmla="*/ 4353635 h 4376313"/>
              <a:gd name="connsiteX58" fmla="*/ 2631368 w 5503378"/>
              <a:gd name="connsiteY58" fmla="*/ 4353635 h 4376313"/>
              <a:gd name="connsiteX59" fmla="*/ 2613950 w 5503378"/>
              <a:gd name="connsiteY59" fmla="*/ 4376313 h 4376313"/>
              <a:gd name="connsiteX60" fmla="*/ 373354 w 5503378"/>
              <a:gd name="connsiteY60" fmla="*/ 4294273 h 4376313"/>
              <a:gd name="connsiteX61" fmla="*/ 295433 w 5503378"/>
              <a:gd name="connsiteY61" fmla="*/ 4337382 h 4376313"/>
              <a:gd name="connsiteX62" fmla="*/ 295433 w 5503378"/>
              <a:gd name="connsiteY62" fmla="*/ 4353635 h 4376313"/>
              <a:gd name="connsiteX63" fmla="*/ 266055 w 5503378"/>
              <a:gd name="connsiteY63" fmla="*/ 4353635 h 4376313"/>
              <a:gd name="connsiteX64" fmla="*/ 236026 w 5503378"/>
              <a:gd name="connsiteY64" fmla="*/ 4370248 h 4376313"/>
              <a:gd name="connsiteX65" fmla="*/ 223423 w 5503378"/>
              <a:gd name="connsiteY65" fmla="*/ 4353635 h 4376313"/>
              <a:gd name="connsiteX66" fmla="*/ 7433 w 5503378"/>
              <a:gd name="connsiteY66" fmla="*/ 4353635 h 4376313"/>
              <a:gd name="connsiteX67" fmla="*/ 7433 w 5503378"/>
              <a:gd name="connsiteY67" fmla="*/ 4068923 h 4376313"/>
              <a:gd name="connsiteX68" fmla="*/ 0 w 5503378"/>
              <a:gd name="connsiteY68" fmla="*/ 4059125 h 4376313"/>
              <a:gd name="connsiteX69" fmla="*/ 7433 w 5503378"/>
              <a:gd name="connsiteY69" fmla="*/ 4054857 h 4376313"/>
              <a:gd name="connsiteX70" fmla="*/ 7433 w 5503378"/>
              <a:gd name="connsiteY70" fmla="*/ 410374 h 4376313"/>
              <a:gd name="connsiteX71" fmla="*/ 1 w 5503378"/>
              <a:gd name="connsiteY71" fmla="*/ 400577 h 4376313"/>
              <a:gd name="connsiteX72" fmla="*/ 7433 w 5503378"/>
              <a:gd name="connsiteY72" fmla="*/ 396308 h 4376313"/>
              <a:gd name="connsiteX73" fmla="*/ 7433 w 5503378"/>
              <a:gd name="connsiteY73" fmla="*/ 395785 h 4376313"/>
              <a:gd name="connsiteX74" fmla="*/ 8344 w 5503378"/>
              <a:gd name="connsiteY74" fmla="*/ 395785 h 4376313"/>
              <a:gd name="connsiteX75" fmla="*/ 164264 w 5503378"/>
              <a:gd name="connsiteY75" fmla="*/ 306248 h 4376313"/>
              <a:gd name="connsiteX76" fmla="*/ 1427200 w 5503378"/>
              <a:gd name="connsiteY76" fmla="*/ 9 h 437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5503378" h="4376313">
                <a:moveTo>
                  <a:pt x="1269152" y="398964"/>
                </a:moveTo>
                <a:lnTo>
                  <a:pt x="1115543" y="408642"/>
                </a:lnTo>
                <a:cubicBezTo>
                  <a:pt x="883943" y="438581"/>
                  <a:pt x="656683" y="502878"/>
                  <a:pt x="443777" y="601558"/>
                </a:cubicBezTo>
                <a:lnTo>
                  <a:pt x="295433" y="680204"/>
                </a:lnTo>
                <a:lnTo>
                  <a:pt x="295433" y="3901750"/>
                </a:lnTo>
                <a:lnTo>
                  <a:pt x="334198" y="3883118"/>
                </a:lnTo>
                <a:cubicBezTo>
                  <a:pt x="621693" y="3757526"/>
                  <a:pt x="929418" y="3684630"/>
                  <a:pt x="1240374" y="3664387"/>
                </a:cubicBezTo>
                <a:lnTo>
                  <a:pt x="1269152" y="3663489"/>
                </a:lnTo>
                <a:close/>
                <a:moveTo>
                  <a:pt x="1557152" y="398013"/>
                </a:moveTo>
                <a:lnTo>
                  <a:pt x="1557152" y="3662744"/>
                </a:lnTo>
                <a:lnTo>
                  <a:pt x="1590667" y="3663823"/>
                </a:lnTo>
                <a:cubicBezTo>
                  <a:pt x="1917207" y="3684024"/>
                  <a:pt x="2240283" y="3762256"/>
                  <a:pt x="2540219" y="3898466"/>
                </a:cubicBezTo>
                <a:lnTo>
                  <a:pt x="2594382" y="3925168"/>
                </a:lnTo>
                <a:lnTo>
                  <a:pt x="2594382" y="707255"/>
                </a:lnTo>
                <a:lnTo>
                  <a:pt x="2406911" y="606565"/>
                </a:lnTo>
                <a:cubicBezTo>
                  <a:pt x="2194644" y="506800"/>
                  <a:pt x="1967801" y="441346"/>
                  <a:pt x="1736398" y="410225"/>
                </a:cubicBezTo>
                <a:close/>
                <a:moveTo>
                  <a:pt x="4262441" y="397459"/>
                </a:moveTo>
                <a:lnTo>
                  <a:pt x="4262441" y="3666541"/>
                </a:lnTo>
                <a:lnTo>
                  <a:pt x="4347032" y="3672315"/>
                </a:lnTo>
                <a:cubicBezTo>
                  <a:pt x="4637721" y="3701454"/>
                  <a:pt x="4923968" y="3776850"/>
                  <a:pt x="5191768" y="3898466"/>
                </a:cubicBezTo>
                <a:lnTo>
                  <a:pt x="5209717" y="3907366"/>
                </a:lnTo>
                <a:lnTo>
                  <a:pt x="5209717" y="686508"/>
                </a:lnTo>
                <a:lnTo>
                  <a:pt x="5128663" y="641090"/>
                </a:lnTo>
                <a:cubicBezTo>
                  <a:pt x="4867531" y="506855"/>
                  <a:pt x="4581888" y="426223"/>
                  <a:pt x="4291291" y="399245"/>
                </a:cubicBezTo>
                <a:close/>
                <a:moveTo>
                  <a:pt x="4145671" y="390227"/>
                </a:moveTo>
                <a:cubicBezTo>
                  <a:pt x="3708114" y="376589"/>
                  <a:pt x="3266746" y="483691"/>
                  <a:pt x="2887575" y="711699"/>
                </a:cubicBezTo>
                <a:lnTo>
                  <a:pt x="2882382" y="704854"/>
                </a:lnTo>
                <a:lnTo>
                  <a:pt x="2882382" y="3932615"/>
                </a:lnTo>
                <a:lnTo>
                  <a:pt x="2974975" y="3887852"/>
                </a:lnTo>
                <a:cubicBezTo>
                  <a:pt x="3244026" y="3768874"/>
                  <a:pt x="3531042" y="3696213"/>
                  <a:pt x="3822020" y="3669830"/>
                </a:cubicBezTo>
                <a:lnTo>
                  <a:pt x="3974441" y="3660877"/>
                </a:lnTo>
                <a:lnTo>
                  <a:pt x="3974441" y="395785"/>
                </a:lnTo>
                <a:lnTo>
                  <a:pt x="4235416" y="395785"/>
                </a:lnTo>
                <a:close/>
                <a:moveTo>
                  <a:pt x="1426036" y="389080"/>
                </a:moveTo>
                <a:lnTo>
                  <a:pt x="1319604" y="395786"/>
                </a:lnTo>
                <a:lnTo>
                  <a:pt x="1524456" y="395786"/>
                </a:lnTo>
                <a:close/>
                <a:moveTo>
                  <a:pt x="1427200" y="9"/>
                </a:moveTo>
                <a:cubicBezTo>
                  <a:pt x="1863397" y="1151"/>
                  <a:pt x="2299266" y="105473"/>
                  <a:pt x="2688168" y="312853"/>
                </a:cubicBezTo>
                <a:lnTo>
                  <a:pt x="2745869" y="346413"/>
                </a:lnTo>
                <a:lnTo>
                  <a:pt x="2815813" y="306248"/>
                </a:lnTo>
                <a:cubicBezTo>
                  <a:pt x="3599725" y="-106268"/>
                  <a:pt x="4570538" y="-101877"/>
                  <a:pt x="5350123" y="318433"/>
                </a:cubicBezTo>
                <a:lnTo>
                  <a:pt x="5482419" y="395785"/>
                </a:lnTo>
                <a:lnTo>
                  <a:pt x="5497717" y="395785"/>
                </a:lnTo>
                <a:lnTo>
                  <a:pt x="5497717" y="404730"/>
                </a:lnTo>
                <a:lnTo>
                  <a:pt x="5503378" y="408040"/>
                </a:lnTo>
                <a:lnTo>
                  <a:pt x="5497717" y="415411"/>
                </a:lnTo>
                <a:lnTo>
                  <a:pt x="5497717" y="4063279"/>
                </a:lnTo>
                <a:lnTo>
                  <a:pt x="5503378" y="4066589"/>
                </a:lnTo>
                <a:lnTo>
                  <a:pt x="5497717" y="4073960"/>
                </a:lnTo>
                <a:lnTo>
                  <a:pt x="5497717" y="4353635"/>
                </a:lnTo>
                <a:lnTo>
                  <a:pt x="5282917" y="4353635"/>
                </a:lnTo>
                <a:lnTo>
                  <a:pt x="5265499" y="4376313"/>
                </a:lnTo>
                <a:lnTo>
                  <a:pt x="5225027" y="4353635"/>
                </a:lnTo>
                <a:lnTo>
                  <a:pt x="5209717" y="4353635"/>
                </a:lnTo>
                <a:lnTo>
                  <a:pt x="5209717" y="4345057"/>
                </a:lnTo>
                <a:lnTo>
                  <a:pt x="5128663" y="4299639"/>
                </a:lnTo>
                <a:cubicBezTo>
                  <a:pt x="4432311" y="3941678"/>
                  <a:pt x="3561657" y="3964900"/>
                  <a:pt x="2887575" y="4370248"/>
                </a:cubicBezTo>
                <a:lnTo>
                  <a:pt x="2874972" y="4353635"/>
                </a:lnTo>
                <a:lnTo>
                  <a:pt x="2631368" y="4353635"/>
                </a:lnTo>
                <a:lnTo>
                  <a:pt x="2613950" y="4376313"/>
                </a:lnTo>
                <a:cubicBezTo>
                  <a:pt x="1942487" y="3967532"/>
                  <a:pt x="1071997" y="3939871"/>
                  <a:pt x="373354" y="4294273"/>
                </a:cubicBezTo>
                <a:lnTo>
                  <a:pt x="295433" y="4337382"/>
                </a:lnTo>
                <a:lnTo>
                  <a:pt x="295433" y="4353635"/>
                </a:lnTo>
                <a:lnTo>
                  <a:pt x="266055" y="4353635"/>
                </a:lnTo>
                <a:lnTo>
                  <a:pt x="236026" y="4370248"/>
                </a:lnTo>
                <a:lnTo>
                  <a:pt x="223423" y="4353635"/>
                </a:lnTo>
                <a:lnTo>
                  <a:pt x="7433" y="4353635"/>
                </a:lnTo>
                <a:lnTo>
                  <a:pt x="7433" y="4068923"/>
                </a:lnTo>
                <a:lnTo>
                  <a:pt x="0" y="4059125"/>
                </a:lnTo>
                <a:lnTo>
                  <a:pt x="7433" y="4054857"/>
                </a:lnTo>
                <a:lnTo>
                  <a:pt x="7433" y="410374"/>
                </a:lnTo>
                <a:lnTo>
                  <a:pt x="1" y="400577"/>
                </a:lnTo>
                <a:lnTo>
                  <a:pt x="7433" y="396308"/>
                </a:lnTo>
                <a:lnTo>
                  <a:pt x="7433" y="395785"/>
                </a:lnTo>
                <a:lnTo>
                  <a:pt x="8344" y="395785"/>
                </a:lnTo>
                <a:lnTo>
                  <a:pt x="164264" y="306248"/>
                </a:lnTo>
                <a:cubicBezTo>
                  <a:pt x="554478" y="100906"/>
                  <a:pt x="991003" y="-1132"/>
                  <a:pt x="1427200" y="9"/>
                </a:cubicBezTo>
                <a:close/>
              </a:path>
            </a:pathLst>
          </a:custGeom>
          <a:solidFill>
            <a:srgbClr val="FF8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866775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 dirty="0">
              <a:solidFill>
                <a:prstClr val="black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5" y="4871085"/>
            <a:ext cx="2155825" cy="19246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内容占位符 2"/>
          <p:cNvSpPr>
            <a:spLocks noGrp="1"/>
          </p:cNvSpPr>
          <p:nvPr/>
        </p:nvSpPr>
        <p:spPr>
          <a:xfrm>
            <a:off x="8095615" y="2288540"/>
            <a:ext cx="3741420" cy="195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首页四大功能模块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电子期刊、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电子报纸、电子图书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、绿色学校、机构账号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标题 3"/>
          <p:cNvSpPr/>
          <p:nvPr>
            <p:ph type="title"/>
          </p:nvPr>
        </p:nvSpPr>
        <p:spPr>
          <a:xfrm>
            <a:off x="1051560" y="247015"/>
            <a:ext cx="10515600" cy="487680"/>
          </a:xfrm>
        </p:spPr>
        <p:txBody>
          <a:bodyPr/>
          <a:p>
            <a:r>
              <a:rPr lang="zh-CN" altLang="en-US" sz="2800"/>
              <a:t>首页介绍</a:t>
            </a:r>
            <a:endParaRPr lang="zh-CN" altLang="en-US" sz="28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1419860"/>
            <a:ext cx="7143115" cy="40182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" name="文本框 18"/>
          <p:cNvSpPr txBox="1"/>
          <p:nvPr/>
        </p:nvSpPr>
        <p:spPr>
          <a:xfrm>
            <a:off x="10017760" y="4829810"/>
            <a:ext cx="16795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上下滑动可选择不同的资源类别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左箭头 5"/>
          <p:cNvSpPr/>
          <p:nvPr/>
        </p:nvSpPr>
        <p:spPr>
          <a:xfrm>
            <a:off x="10053320" y="1092835"/>
            <a:ext cx="1607185" cy="805180"/>
          </a:xfrm>
          <a:prstGeom prst="leftArrow">
            <a:avLst/>
          </a:prstGeom>
          <a:solidFill>
            <a:schemeClr val="accent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返回首页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左箭头 1"/>
          <p:cNvSpPr/>
          <p:nvPr/>
        </p:nvSpPr>
        <p:spPr>
          <a:xfrm>
            <a:off x="10053320" y="2364740"/>
            <a:ext cx="1607820" cy="805180"/>
          </a:xfrm>
          <a:prstGeom prst="leftArrow">
            <a:avLst/>
          </a:prstGeom>
          <a:solidFill>
            <a:schemeClr val="accent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期刊资源分类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标题 4"/>
          <p:cNvSpPr/>
          <p:nvPr>
            <p:ph type="title"/>
          </p:nvPr>
        </p:nvSpPr>
        <p:spPr>
          <a:xfrm>
            <a:off x="1051560" y="247015"/>
            <a:ext cx="10515600" cy="487680"/>
          </a:xfrm>
        </p:spPr>
        <p:txBody>
          <a:bodyPr/>
          <a:p>
            <a:r>
              <a:rPr lang="zh-CN" altLang="en-US" sz="2800"/>
              <a:t>电子期刊</a:t>
            </a:r>
            <a:endParaRPr lang="zh-CN" altLang="en-US" sz="2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965" y="1092835"/>
            <a:ext cx="9442450" cy="53111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5905" y="2588260"/>
            <a:ext cx="31565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可根据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期刊、图书、报纸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等不同资源类别来进行关键词检索。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报纸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支持按照地区进行检索。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>
          <a:xfrm>
            <a:off x="1051560" y="247015"/>
            <a:ext cx="10515600" cy="487680"/>
          </a:xfrm>
        </p:spPr>
        <p:txBody>
          <a:bodyPr/>
          <a:p>
            <a:r>
              <a:rPr lang="zh-CN" altLang="en-US" sz="2800"/>
              <a:t>检索方式</a:t>
            </a:r>
            <a:endParaRPr lang="zh-CN" altLang="en-US" sz="28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2030" y="1401445"/>
            <a:ext cx="7898765" cy="44437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805" y="2506345"/>
            <a:ext cx="5120000" cy="28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506345"/>
            <a:ext cx="5119684" cy="28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左右箭头 32"/>
          <p:cNvSpPr/>
          <p:nvPr/>
        </p:nvSpPr>
        <p:spPr>
          <a:xfrm>
            <a:off x="4942840" y="3263900"/>
            <a:ext cx="2339340" cy="1066800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文本框 99"/>
          <p:cNvSpPr txBox="1"/>
          <p:nvPr/>
        </p:nvSpPr>
        <p:spPr>
          <a:xfrm>
            <a:off x="5113655" y="3659505"/>
            <a:ext cx="1997075" cy="275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1200" b="1">
                <a:solidFill>
                  <a:srgbClr val="FFFFFF"/>
                </a:solidFill>
                <a:ea typeface="微软雅黑" panose="020B0503020204020204" pitchFamily="34" charset="-122"/>
              </a:rPr>
              <a:t>原貌版与文本版</a:t>
            </a:r>
            <a:r>
              <a:rPr lang="en-US" sz="1200" b="1">
                <a:solidFill>
                  <a:srgbClr val="FFFFFF"/>
                </a:solidFill>
                <a:latin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lang="zh-CN" sz="1200" b="1">
                <a:solidFill>
                  <a:srgbClr val="FFFFFF"/>
                </a:solidFill>
                <a:ea typeface="微软雅黑" panose="020B0503020204020204" pitchFamily="34" charset="-122"/>
              </a:rPr>
              <a:t>一键切换</a:t>
            </a:r>
            <a:endParaRPr lang="zh-CN" altLang="en-US" sz="1200" b="1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69085" y="5777230"/>
            <a:ext cx="121221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2000" b="1"/>
              <a:t>原貌版</a:t>
            </a:r>
            <a:endParaRPr lang="zh-CN" altLang="en-US" sz="2000" b="1"/>
          </a:p>
        </p:txBody>
      </p:sp>
      <p:sp>
        <p:nvSpPr>
          <p:cNvPr id="7" name="文本框 6"/>
          <p:cNvSpPr txBox="1"/>
          <p:nvPr/>
        </p:nvSpPr>
        <p:spPr>
          <a:xfrm>
            <a:off x="9100185" y="5777230"/>
            <a:ext cx="11595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2000" b="1"/>
              <a:t>文本版</a:t>
            </a:r>
            <a:endParaRPr lang="zh-CN" altLang="en-US" sz="2000" b="1"/>
          </a:p>
        </p:txBody>
      </p:sp>
      <p:sp>
        <p:nvSpPr>
          <p:cNvPr id="8" name="文本框 7"/>
          <p:cNvSpPr txBox="1"/>
          <p:nvPr/>
        </p:nvSpPr>
        <p:spPr>
          <a:xfrm>
            <a:off x="1231900" y="1334770"/>
            <a:ext cx="885698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期刊和图书优先原貌版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阅读，同时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存在原貌和文本两种格式，提供切换操作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入口。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66285" y="6237605"/>
            <a:ext cx="2787015" cy="435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p>
            <a:pPr fontAlgn="auto">
              <a:lnSpc>
                <a:spcPct val="140000"/>
              </a:lnSpc>
            </a:pPr>
            <a:r>
              <a:rPr lang="en-US" altLang="zh-CN" sz="1600" b="1">
                <a:solidFill>
                  <a:schemeClr val="bg1"/>
                </a:solidFill>
              </a:rPr>
              <a:t>     </a:t>
            </a:r>
            <a:r>
              <a:rPr lang="zh-CN" altLang="en-US" sz="1600" b="1">
                <a:solidFill>
                  <a:schemeClr val="bg1"/>
                </a:solidFill>
              </a:rPr>
              <a:t>无需放大，所看即所读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10" name="标题 9"/>
          <p:cNvSpPr/>
          <p:nvPr>
            <p:ph type="title"/>
          </p:nvPr>
        </p:nvSpPr>
        <p:spPr>
          <a:xfrm>
            <a:off x="1051560" y="247015"/>
            <a:ext cx="10515600" cy="487680"/>
          </a:xfrm>
        </p:spPr>
        <p:txBody>
          <a:bodyPr/>
          <a:p>
            <a:r>
              <a:rPr lang="zh-CN" altLang="en-US" sz="2800"/>
              <a:t>阅读形式</a:t>
            </a:r>
            <a:endParaRPr lang="zh-CN" altLang="en-US" sz="280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1"/>
          <p:cNvSpPr txBox="1"/>
          <p:nvPr/>
        </p:nvSpPr>
        <p:spPr>
          <a:xfrm>
            <a:off x="3195955" y="2823210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百度文库校内外使用说明</a:t>
            </a:r>
            <a:endParaRPr kumimoji="0" lang="zh-CN" altLang="en-US" sz="48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555" y="4694555"/>
            <a:ext cx="2274570" cy="2030730"/>
          </a:xfrm>
          <a:prstGeom prst="rect">
            <a:avLst/>
          </a:prstGeom>
        </p:spPr>
      </p:pic>
      <p:sp>
        <p:nvSpPr>
          <p:cNvPr id="2" name="任意多边形 1"/>
          <p:cNvSpPr>
            <a:spLocks noChangeAspect="1"/>
          </p:cNvSpPr>
          <p:nvPr/>
        </p:nvSpPr>
        <p:spPr>
          <a:xfrm>
            <a:off x="2200910" y="2861310"/>
            <a:ext cx="995045" cy="791845"/>
          </a:xfrm>
          <a:custGeom>
            <a:avLst/>
            <a:gdLst>
              <a:gd name="connsiteX0" fmla="*/ 1269152 w 5503378"/>
              <a:gd name="connsiteY0" fmla="*/ 398964 h 4376313"/>
              <a:gd name="connsiteX1" fmla="*/ 1115543 w 5503378"/>
              <a:gd name="connsiteY1" fmla="*/ 408642 h 4376313"/>
              <a:gd name="connsiteX2" fmla="*/ 443777 w 5503378"/>
              <a:gd name="connsiteY2" fmla="*/ 601558 h 4376313"/>
              <a:gd name="connsiteX3" fmla="*/ 295433 w 5503378"/>
              <a:gd name="connsiteY3" fmla="*/ 680204 h 4376313"/>
              <a:gd name="connsiteX4" fmla="*/ 295433 w 5503378"/>
              <a:gd name="connsiteY4" fmla="*/ 3901750 h 4376313"/>
              <a:gd name="connsiteX5" fmla="*/ 334198 w 5503378"/>
              <a:gd name="connsiteY5" fmla="*/ 3883118 h 4376313"/>
              <a:gd name="connsiteX6" fmla="*/ 1240374 w 5503378"/>
              <a:gd name="connsiteY6" fmla="*/ 3664387 h 4376313"/>
              <a:gd name="connsiteX7" fmla="*/ 1269152 w 5503378"/>
              <a:gd name="connsiteY7" fmla="*/ 3663489 h 4376313"/>
              <a:gd name="connsiteX8" fmla="*/ 1557152 w 5503378"/>
              <a:gd name="connsiteY8" fmla="*/ 398013 h 4376313"/>
              <a:gd name="connsiteX9" fmla="*/ 1557152 w 5503378"/>
              <a:gd name="connsiteY9" fmla="*/ 3662744 h 4376313"/>
              <a:gd name="connsiteX10" fmla="*/ 1590667 w 5503378"/>
              <a:gd name="connsiteY10" fmla="*/ 3663823 h 4376313"/>
              <a:gd name="connsiteX11" fmla="*/ 2540219 w 5503378"/>
              <a:gd name="connsiteY11" fmla="*/ 3898466 h 4376313"/>
              <a:gd name="connsiteX12" fmla="*/ 2594382 w 5503378"/>
              <a:gd name="connsiteY12" fmla="*/ 3925168 h 4376313"/>
              <a:gd name="connsiteX13" fmla="*/ 2594382 w 5503378"/>
              <a:gd name="connsiteY13" fmla="*/ 707255 h 4376313"/>
              <a:gd name="connsiteX14" fmla="*/ 2406911 w 5503378"/>
              <a:gd name="connsiteY14" fmla="*/ 606565 h 4376313"/>
              <a:gd name="connsiteX15" fmla="*/ 1736398 w 5503378"/>
              <a:gd name="connsiteY15" fmla="*/ 410225 h 4376313"/>
              <a:gd name="connsiteX16" fmla="*/ 4262441 w 5503378"/>
              <a:gd name="connsiteY16" fmla="*/ 397459 h 4376313"/>
              <a:gd name="connsiteX17" fmla="*/ 4262441 w 5503378"/>
              <a:gd name="connsiteY17" fmla="*/ 3666541 h 4376313"/>
              <a:gd name="connsiteX18" fmla="*/ 4347032 w 5503378"/>
              <a:gd name="connsiteY18" fmla="*/ 3672315 h 4376313"/>
              <a:gd name="connsiteX19" fmla="*/ 5191768 w 5503378"/>
              <a:gd name="connsiteY19" fmla="*/ 3898466 h 4376313"/>
              <a:gd name="connsiteX20" fmla="*/ 5209717 w 5503378"/>
              <a:gd name="connsiteY20" fmla="*/ 3907366 h 4376313"/>
              <a:gd name="connsiteX21" fmla="*/ 5209717 w 5503378"/>
              <a:gd name="connsiteY21" fmla="*/ 686508 h 4376313"/>
              <a:gd name="connsiteX22" fmla="*/ 5128663 w 5503378"/>
              <a:gd name="connsiteY22" fmla="*/ 641090 h 4376313"/>
              <a:gd name="connsiteX23" fmla="*/ 4291291 w 5503378"/>
              <a:gd name="connsiteY23" fmla="*/ 399245 h 4376313"/>
              <a:gd name="connsiteX24" fmla="*/ 4145671 w 5503378"/>
              <a:gd name="connsiteY24" fmla="*/ 390227 h 4376313"/>
              <a:gd name="connsiteX25" fmla="*/ 2887575 w 5503378"/>
              <a:gd name="connsiteY25" fmla="*/ 711699 h 4376313"/>
              <a:gd name="connsiteX26" fmla="*/ 2882382 w 5503378"/>
              <a:gd name="connsiteY26" fmla="*/ 704854 h 4376313"/>
              <a:gd name="connsiteX27" fmla="*/ 2882382 w 5503378"/>
              <a:gd name="connsiteY27" fmla="*/ 3932615 h 4376313"/>
              <a:gd name="connsiteX28" fmla="*/ 2974975 w 5503378"/>
              <a:gd name="connsiteY28" fmla="*/ 3887852 h 4376313"/>
              <a:gd name="connsiteX29" fmla="*/ 3822020 w 5503378"/>
              <a:gd name="connsiteY29" fmla="*/ 3669830 h 4376313"/>
              <a:gd name="connsiteX30" fmla="*/ 3974441 w 5503378"/>
              <a:gd name="connsiteY30" fmla="*/ 3660877 h 4376313"/>
              <a:gd name="connsiteX31" fmla="*/ 3974441 w 5503378"/>
              <a:gd name="connsiteY31" fmla="*/ 395785 h 4376313"/>
              <a:gd name="connsiteX32" fmla="*/ 4235416 w 5503378"/>
              <a:gd name="connsiteY32" fmla="*/ 395785 h 4376313"/>
              <a:gd name="connsiteX33" fmla="*/ 1426036 w 5503378"/>
              <a:gd name="connsiteY33" fmla="*/ 389080 h 4376313"/>
              <a:gd name="connsiteX34" fmla="*/ 1319604 w 5503378"/>
              <a:gd name="connsiteY34" fmla="*/ 395786 h 4376313"/>
              <a:gd name="connsiteX35" fmla="*/ 1524456 w 5503378"/>
              <a:gd name="connsiteY35" fmla="*/ 395786 h 4376313"/>
              <a:gd name="connsiteX36" fmla="*/ 1427200 w 5503378"/>
              <a:gd name="connsiteY36" fmla="*/ 9 h 4376313"/>
              <a:gd name="connsiteX37" fmla="*/ 2688168 w 5503378"/>
              <a:gd name="connsiteY37" fmla="*/ 312853 h 4376313"/>
              <a:gd name="connsiteX38" fmla="*/ 2745869 w 5503378"/>
              <a:gd name="connsiteY38" fmla="*/ 346413 h 4376313"/>
              <a:gd name="connsiteX39" fmla="*/ 2815813 w 5503378"/>
              <a:gd name="connsiteY39" fmla="*/ 306248 h 4376313"/>
              <a:gd name="connsiteX40" fmla="*/ 5350123 w 5503378"/>
              <a:gd name="connsiteY40" fmla="*/ 318433 h 4376313"/>
              <a:gd name="connsiteX41" fmla="*/ 5482419 w 5503378"/>
              <a:gd name="connsiteY41" fmla="*/ 395785 h 4376313"/>
              <a:gd name="connsiteX42" fmla="*/ 5497717 w 5503378"/>
              <a:gd name="connsiteY42" fmla="*/ 395785 h 4376313"/>
              <a:gd name="connsiteX43" fmla="*/ 5497717 w 5503378"/>
              <a:gd name="connsiteY43" fmla="*/ 404730 h 4376313"/>
              <a:gd name="connsiteX44" fmla="*/ 5503378 w 5503378"/>
              <a:gd name="connsiteY44" fmla="*/ 408040 h 4376313"/>
              <a:gd name="connsiteX45" fmla="*/ 5497717 w 5503378"/>
              <a:gd name="connsiteY45" fmla="*/ 415411 h 4376313"/>
              <a:gd name="connsiteX46" fmla="*/ 5497717 w 5503378"/>
              <a:gd name="connsiteY46" fmla="*/ 4063279 h 4376313"/>
              <a:gd name="connsiteX47" fmla="*/ 5503378 w 5503378"/>
              <a:gd name="connsiteY47" fmla="*/ 4066589 h 4376313"/>
              <a:gd name="connsiteX48" fmla="*/ 5497717 w 5503378"/>
              <a:gd name="connsiteY48" fmla="*/ 4073960 h 4376313"/>
              <a:gd name="connsiteX49" fmla="*/ 5497717 w 5503378"/>
              <a:gd name="connsiteY49" fmla="*/ 4353635 h 4376313"/>
              <a:gd name="connsiteX50" fmla="*/ 5282917 w 5503378"/>
              <a:gd name="connsiteY50" fmla="*/ 4353635 h 4376313"/>
              <a:gd name="connsiteX51" fmla="*/ 5265499 w 5503378"/>
              <a:gd name="connsiteY51" fmla="*/ 4376313 h 4376313"/>
              <a:gd name="connsiteX52" fmla="*/ 5225027 w 5503378"/>
              <a:gd name="connsiteY52" fmla="*/ 4353635 h 4376313"/>
              <a:gd name="connsiteX53" fmla="*/ 5209717 w 5503378"/>
              <a:gd name="connsiteY53" fmla="*/ 4353635 h 4376313"/>
              <a:gd name="connsiteX54" fmla="*/ 5209717 w 5503378"/>
              <a:gd name="connsiteY54" fmla="*/ 4345057 h 4376313"/>
              <a:gd name="connsiteX55" fmla="*/ 5128663 w 5503378"/>
              <a:gd name="connsiteY55" fmla="*/ 4299639 h 4376313"/>
              <a:gd name="connsiteX56" fmla="*/ 2887575 w 5503378"/>
              <a:gd name="connsiteY56" fmla="*/ 4370248 h 4376313"/>
              <a:gd name="connsiteX57" fmla="*/ 2874972 w 5503378"/>
              <a:gd name="connsiteY57" fmla="*/ 4353635 h 4376313"/>
              <a:gd name="connsiteX58" fmla="*/ 2631368 w 5503378"/>
              <a:gd name="connsiteY58" fmla="*/ 4353635 h 4376313"/>
              <a:gd name="connsiteX59" fmla="*/ 2613950 w 5503378"/>
              <a:gd name="connsiteY59" fmla="*/ 4376313 h 4376313"/>
              <a:gd name="connsiteX60" fmla="*/ 373354 w 5503378"/>
              <a:gd name="connsiteY60" fmla="*/ 4294273 h 4376313"/>
              <a:gd name="connsiteX61" fmla="*/ 295433 w 5503378"/>
              <a:gd name="connsiteY61" fmla="*/ 4337382 h 4376313"/>
              <a:gd name="connsiteX62" fmla="*/ 295433 w 5503378"/>
              <a:gd name="connsiteY62" fmla="*/ 4353635 h 4376313"/>
              <a:gd name="connsiteX63" fmla="*/ 266055 w 5503378"/>
              <a:gd name="connsiteY63" fmla="*/ 4353635 h 4376313"/>
              <a:gd name="connsiteX64" fmla="*/ 236026 w 5503378"/>
              <a:gd name="connsiteY64" fmla="*/ 4370248 h 4376313"/>
              <a:gd name="connsiteX65" fmla="*/ 223423 w 5503378"/>
              <a:gd name="connsiteY65" fmla="*/ 4353635 h 4376313"/>
              <a:gd name="connsiteX66" fmla="*/ 7433 w 5503378"/>
              <a:gd name="connsiteY66" fmla="*/ 4353635 h 4376313"/>
              <a:gd name="connsiteX67" fmla="*/ 7433 w 5503378"/>
              <a:gd name="connsiteY67" fmla="*/ 4068923 h 4376313"/>
              <a:gd name="connsiteX68" fmla="*/ 0 w 5503378"/>
              <a:gd name="connsiteY68" fmla="*/ 4059125 h 4376313"/>
              <a:gd name="connsiteX69" fmla="*/ 7433 w 5503378"/>
              <a:gd name="connsiteY69" fmla="*/ 4054857 h 4376313"/>
              <a:gd name="connsiteX70" fmla="*/ 7433 w 5503378"/>
              <a:gd name="connsiteY70" fmla="*/ 410374 h 4376313"/>
              <a:gd name="connsiteX71" fmla="*/ 1 w 5503378"/>
              <a:gd name="connsiteY71" fmla="*/ 400577 h 4376313"/>
              <a:gd name="connsiteX72" fmla="*/ 7433 w 5503378"/>
              <a:gd name="connsiteY72" fmla="*/ 396308 h 4376313"/>
              <a:gd name="connsiteX73" fmla="*/ 7433 w 5503378"/>
              <a:gd name="connsiteY73" fmla="*/ 395785 h 4376313"/>
              <a:gd name="connsiteX74" fmla="*/ 8344 w 5503378"/>
              <a:gd name="connsiteY74" fmla="*/ 395785 h 4376313"/>
              <a:gd name="connsiteX75" fmla="*/ 164264 w 5503378"/>
              <a:gd name="connsiteY75" fmla="*/ 306248 h 4376313"/>
              <a:gd name="connsiteX76" fmla="*/ 1427200 w 5503378"/>
              <a:gd name="connsiteY76" fmla="*/ 9 h 437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5503378" h="4376313">
                <a:moveTo>
                  <a:pt x="1269152" y="398964"/>
                </a:moveTo>
                <a:lnTo>
                  <a:pt x="1115543" y="408642"/>
                </a:lnTo>
                <a:cubicBezTo>
                  <a:pt x="883943" y="438581"/>
                  <a:pt x="656683" y="502878"/>
                  <a:pt x="443777" y="601558"/>
                </a:cubicBezTo>
                <a:lnTo>
                  <a:pt x="295433" y="680204"/>
                </a:lnTo>
                <a:lnTo>
                  <a:pt x="295433" y="3901750"/>
                </a:lnTo>
                <a:lnTo>
                  <a:pt x="334198" y="3883118"/>
                </a:lnTo>
                <a:cubicBezTo>
                  <a:pt x="621693" y="3757526"/>
                  <a:pt x="929418" y="3684630"/>
                  <a:pt x="1240374" y="3664387"/>
                </a:cubicBezTo>
                <a:lnTo>
                  <a:pt x="1269152" y="3663489"/>
                </a:lnTo>
                <a:close/>
                <a:moveTo>
                  <a:pt x="1557152" y="398013"/>
                </a:moveTo>
                <a:lnTo>
                  <a:pt x="1557152" y="3662744"/>
                </a:lnTo>
                <a:lnTo>
                  <a:pt x="1590667" y="3663823"/>
                </a:lnTo>
                <a:cubicBezTo>
                  <a:pt x="1917207" y="3684024"/>
                  <a:pt x="2240283" y="3762256"/>
                  <a:pt x="2540219" y="3898466"/>
                </a:cubicBezTo>
                <a:lnTo>
                  <a:pt x="2594382" y="3925168"/>
                </a:lnTo>
                <a:lnTo>
                  <a:pt x="2594382" y="707255"/>
                </a:lnTo>
                <a:lnTo>
                  <a:pt x="2406911" y="606565"/>
                </a:lnTo>
                <a:cubicBezTo>
                  <a:pt x="2194644" y="506800"/>
                  <a:pt x="1967801" y="441346"/>
                  <a:pt x="1736398" y="410225"/>
                </a:cubicBezTo>
                <a:close/>
                <a:moveTo>
                  <a:pt x="4262441" y="397459"/>
                </a:moveTo>
                <a:lnTo>
                  <a:pt x="4262441" y="3666541"/>
                </a:lnTo>
                <a:lnTo>
                  <a:pt x="4347032" y="3672315"/>
                </a:lnTo>
                <a:cubicBezTo>
                  <a:pt x="4637721" y="3701454"/>
                  <a:pt x="4923968" y="3776850"/>
                  <a:pt x="5191768" y="3898466"/>
                </a:cubicBezTo>
                <a:lnTo>
                  <a:pt x="5209717" y="3907366"/>
                </a:lnTo>
                <a:lnTo>
                  <a:pt x="5209717" y="686508"/>
                </a:lnTo>
                <a:lnTo>
                  <a:pt x="5128663" y="641090"/>
                </a:lnTo>
                <a:cubicBezTo>
                  <a:pt x="4867531" y="506855"/>
                  <a:pt x="4581888" y="426223"/>
                  <a:pt x="4291291" y="399245"/>
                </a:cubicBezTo>
                <a:close/>
                <a:moveTo>
                  <a:pt x="4145671" y="390227"/>
                </a:moveTo>
                <a:cubicBezTo>
                  <a:pt x="3708114" y="376589"/>
                  <a:pt x="3266746" y="483691"/>
                  <a:pt x="2887575" y="711699"/>
                </a:cubicBezTo>
                <a:lnTo>
                  <a:pt x="2882382" y="704854"/>
                </a:lnTo>
                <a:lnTo>
                  <a:pt x="2882382" y="3932615"/>
                </a:lnTo>
                <a:lnTo>
                  <a:pt x="2974975" y="3887852"/>
                </a:lnTo>
                <a:cubicBezTo>
                  <a:pt x="3244026" y="3768874"/>
                  <a:pt x="3531042" y="3696213"/>
                  <a:pt x="3822020" y="3669830"/>
                </a:cubicBezTo>
                <a:lnTo>
                  <a:pt x="3974441" y="3660877"/>
                </a:lnTo>
                <a:lnTo>
                  <a:pt x="3974441" y="395785"/>
                </a:lnTo>
                <a:lnTo>
                  <a:pt x="4235416" y="395785"/>
                </a:lnTo>
                <a:close/>
                <a:moveTo>
                  <a:pt x="1426036" y="389080"/>
                </a:moveTo>
                <a:lnTo>
                  <a:pt x="1319604" y="395786"/>
                </a:lnTo>
                <a:lnTo>
                  <a:pt x="1524456" y="395786"/>
                </a:lnTo>
                <a:close/>
                <a:moveTo>
                  <a:pt x="1427200" y="9"/>
                </a:moveTo>
                <a:cubicBezTo>
                  <a:pt x="1863397" y="1151"/>
                  <a:pt x="2299266" y="105473"/>
                  <a:pt x="2688168" y="312853"/>
                </a:cubicBezTo>
                <a:lnTo>
                  <a:pt x="2745869" y="346413"/>
                </a:lnTo>
                <a:lnTo>
                  <a:pt x="2815813" y="306248"/>
                </a:lnTo>
                <a:cubicBezTo>
                  <a:pt x="3599725" y="-106268"/>
                  <a:pt x="4570538" y="-101877"/>
                  <a:pt x="5350123" y="318433"/>
                </a:cubicBezTo>
                <a:lnTo>
                  <a:pt x="5482419" y="395785"/>
                </a:lnTo>
                <a:lnTo>
                  <a:pt x="5497717" y="395785"/>
                </a:lnTo>
                <a:lnTo>
                  <a:pt x="5497717" y="404730"/>
                </a:lnTo>
                <a:lnTo>
                  <a:pt x="5503378" y="408040"/>
                </a:lnTo>
                <a:lnTo>
                  <a:pt x="5497717" y="415411"/>
                </a:lnTo>
                <a:lnTo>
                  <a:pt x="5497717" y="4063279"/>
                </a:lnTo>
                <a:lnTo>
                  <a:pt x="5503378" y="4066589"/>
                </a:lnTo>
                <a:lnTo>
                  <a:pt x="5497717" y="4073960"/>
                </a:lnTo>
                <a:lnTo>
                  <a:pt x="5497717" y="4353635"/>
                </a:lnTo>
                <a:lnTo>
                  <a:pt x="5282917" y="4353635"/>
                </a:lnTo>
                <a:lnTo>
                  <a:pt x="5265499" y="4376313"/>
                </a:lnTo>
                <a:lnTo>
                  <a:pt x="5225027" y="4353635"/>
                </a:lnTo>
                <a:lnTo>
                  <a:pt x="5209717" y="4353635"/>
                </a:lnTo>
                <a:lnTo>
                  <a:pt x="5209717" y="4345057"/>
                </a:lnTo>
                <a:lnTo>
                  <a:pt x="5128663" y="4299639"/>
                </a:lnTo>
                <a:cubicBezTo>
                  <a:pt x="4432311" y="3941678"/>
                  <a:pt x="3561657" y="3964900"/>
                  <a:pt x="2887575" y="4370248"/>
                </a:cubicBezTo>
                <a:lnTo>
                  <a:pt x="2874972" y="4353635"/>
                </a:lnTo>
                <a:lnTo>
                  <a:pt x="2631368" y="4353635"/>
                </a:lnTo>
                <a:lnTo>
                  <a:pt x="2613950" y="4376313"/>
                </a:lnTo>
                <a:cubicBezTo>
                  <a:pt x="1942487" y="3967532"/>
                  <a:pt x="1071997" y="3939871"/>
                  <a:pt x="373354" y="4294273"/>
                </a:cubicBezTo>
                <a:lnTo>
                  <a:pt x="295433" y="4337382"/>
                </a:lnTo>
                <a:lnTo>
                  <a:pt x="295433" y="4353635"/>
                </a:lnTo>
                <a:lnTo>
                  <a:pt x="266055" y="4353635"/>
                </a:lnTo>
                <a:lnTo>
                  <a:pt x="236026" y="4370248"/>
                </a:lnTo>
                <a:lnTo>
                  <a:pt x="223423" y="4353635"/>
                </a:lnTo>
                <a:lnTo>
                  <a:pt x="7433" y="4353635"/>
                </a:lnTo>
                <a:lnTo>
                  <a:pt x="7433" y="4068923"/>
                </a:lnTo>
                <a:lnTo>
                  <a:pt x="0" y="4059125"/>
                </a:lnTo>
                <a:lnTo>
                  <a:pt x="7433" y="4054857"/>
                </a:lnTo>
                <a:lnTo>
                  <a:pt x="7433" y="410374"/>
                </a:lnTo>
                <a:lnTo>
                  <a:pt x="1" y="400577"/>
                </a:lnTo>
                <a:lnTo>
                  <a:pt x="7433" y="396308"/>
                </a:lnTo>
                <a:lnTo>
                  <a:pt x="7433" y="395785"/>
                </a:lnTo>
                <a:lnTo>
                  <a:pt x="8344" y="395785"/>
                </a:lnTo>
                <a:lnTo>
                  <a:pt x="164264" y="306248"/>
                </a:lnTo>
                <a:cubicBezTo>
                  <a:pt x="554478" y="100906"/>
                  <a:pt x="991003" y="-1132"/>
                  <a:pt x="1427200" y="9"/>
                </a:cubicBezTo>
                <a:close/>
              </a:path>
            </a:pathLst>
          </a:custGeom>
          <a:solidFill>
            <a:srgbClr val="FF8D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866775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 dirty="0">
              <a:solidFill>
                <a:prstClr val="black"/>
              </a:solidFill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71145" y="2427605"/>
            <a:ext cx="305181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支持双扫码借阅：</a:t>
            </a:r>
            <a:endParaRPr lang="zh-CN" altLang="en-US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博看书苑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扫码离线阅读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微信扫码在线阅读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标题 5"/>
          <p:cNvSpPr/>
          <p:nvPr>
            <p:ph type="title"/>
          </p:nvPr>
        </p:nvSpPr>
        <p:spPr>
          <a:xfrm>
            <a:off x="1051560" y="247015"/>
            <a:ext cx="10515600" cy="487680"/>
          </a:xfrm>
        </p:spPr>
        <p:txBody>
          <a:bodyPr/>
          <a:p>
            <a:r>
              <a:rPr lang="zh-CN" altLang="en-US" sz="2800">
                <a:sym typeface="+mn-ea"/>
              </a:rPr>
              <a:t>资源详情页</a:t>
            </a:r>
            <a:r>
              <a:rPr lang="en-US" altLang="zh-CN" sz="2800">
                <a:sym typeface="+mn-ea"/>
              </a:rPr>
              <a:t>-</a:t>
            </a:r>
            <a:r>
              <a:rPr lang="zh-CN" altLang="en-US" sz="2800"/>
              <a:t>双扫码借阅</a:t>
            </a:r>
            <a:endParaRPr lang="zh-CN" altLang="en-US" sz="28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9315" y="1401445"/>
            <a:ext cx="7593965" cy="427164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637915" y="3031490"/>
            <a:ext cx="5650230" cy="1405255"/>
          </a:xfrm>
        </p:spPr>
        <p:txBody>
          <a:bodyPr>
            <a:noAutofit/>
          </a:bodyPr>
          <a:lstStyle/>
          <a:p>
            <a:pPr algn="ctr"/>
            <a:r>
              <a:rPr lang="zh-CN" altLang="en-US" sz="5400" spc="200" dirty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听系列</a:t>
            </a:r>
            <a:br>
              <a:rPr lang="zh-CN" altLang="en-US" sz="4800" spc="200" dirty="0">
                <a:solidFill>
                  <a:schemeClr val="accen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zh-CN" altLang="en-US" sz="4800" spc="2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600" spc="200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有声微刊使用介绍</a:t>
            </a:r>
            <a:endParaRPr lang="zh-CN" altLang="en-US" sz="3600" spc="200" dirty="0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2344420" y="2532380"/>
            <a:ext cx="1293495" cy="1029335"/>
          </a:xfrm>
          <a:custGeom>
            <a:avLst/>
            <a:gdLst>
              <a:gd name="connsiteX0" fmla="*/ 1269152 w 5503378"/>
              <a:gd name="connsiteY0" fmla="*/ 398964 h 4376313"/>
              <a:gd name="connsiteX1" fmla="*/ 1115543 w 5503378"/>
              <a:gd name="connsiteY1" fmla="*/ 408642 h 4376313"/>
              <a:gd name="connsiteX2" fmla="*/ 443777 w 5503378"/>
              <a:gd name="connsiteY2" fmla="*/ 601558 h 4376313"/>
              <a:gd name="connsiteX3" fmla="*/ 295433 w 5503378"/>
              <a:gd name="connsiteY3" fmla="*/ 680204 h 4376313"/>
              <a:gd name="connsiteX4" fmla="*/ 295433 w 5503378"/>
              <a:gd name="connsiteY4" fmla="*/ 3901750 h 4376313"/>
              <a:gd name="connsiteX5" fmla="*/ 334198 w 5503378"/>
              <a:gd name="connsiteY5" fmla="*/ 3883118 h 4376313"/>
              <a:gd name="connsiteX6" fmla="*/ 1240374 w 5503378"/>
              <a:gd name="connsiteY6" fmla="*/ 3664387 h 4376313"/>
              <a:gd name="connsiteX7" fmla="*/ 1269152 w 5503378"/>
              <a:gd name="connsiteY7" fmla="*/ 3663489 h 4376313"/>
              <a:gd name="connsiteX8" fmla="*/ 1557152 w 5503378"/>
              <a:gd name="connsiteY8" fmla="*/ 398013 h 4376313"/>
              <a:gd name="connsiteX9" fmla="*/ 1557152 w 5503378"/>
              <a:gd name="connsiteY9" fmla="*/ 3662744 h 4376313"/>
              <a:gd name="connsiteX10" fmla="*/ 1590667 w 5503378"/>
              <a:gd name="connsiteY10" fmla="*/ 3663823 h 4376313"/>
              <a:gd name="connsiteX11" fmla="*/ 2540219 w 5503378"/>
              <a:gd name="connsiteY11" fmla="*/ 3898466 h 4376313"/>
              <a:gd name="connsiteX12" fmla="*/ 2594382 w 5503378"/>
              <a:gd name="connsiteY12" fmla="*/ 3925168 h 4376313"/>
              <a:gd name="connsiteX13" fmla="*/ 2594382 w 5503378"/>
              <a:gd name="connsiteY13" fmla="*/ 707255 h 4376313"/>
              <a:gd name="connsiteX14" fmla="*/ 2406911 w 5503378"/>
              <a:gd name="connsiteY14" fmla="*/ 606565 h 4376313"/>
              <a:gd name="connsiteX15" fmla="*/ 1736398 w 5503378"/>
              <a:gd name="connsiteY15" fmla="*/ 410225 h 4376313"/>
              <a:gd name="connsiteX16" fmla="*/ 4262441 w 5503378"/>
              <a:gd name="connsiteY16" fmla="*/ 397459 h 4376313"/>
              <a:gd name="connsiteX17" fmla="*/ 4262441 w 5503378"/>
              <a:gd name="connsiteY17" fmla="*/ 3666541 h 4376313"/>
              <a:gd name="connsiteX18" fmla="*/ 4347032 w 5503378"/>
              <a:gd name="connsiteY18" fmla="*/ 3672315 h 4376313"/>
              <a:gd name="connsiteX19" fmla="*/ 5191768 w 5503378"/>
              <a:gd name="connsiteY19" fmla="*/ 3898466 h 4376313"/>
              <a:gd name="connsiteX20" fmla="*/ 5209717 w 5503378"/>
              <a:gd name="connsiteY20" fmla="*/ 3907366 h 4376313"/>
              <a:gd name="connsiteX21" fmla="*/ 5209717 w 5503378"/>
              <a:gd name="connsiteY21" fmla="*/ 686508 h 4376313"/>
              <a:gd name="connsiteX22" fmla="*/ 5128663 w 5503378"/>
              <a:gd name="connsiteY22" fmla="*/ 641090 h 4376313"/>
              <a:gd name="connsiteX23" fmla="*/ 4291291 w 5503378"/>
              <a:gd name="connsiteY23" fmla="*/ 399245 h 4376313"/>
              <a:gd name="connsiteX24" fmla="*/ 4145671 w 5503378"/>
              <a:gd name="connsiteY24" fmla="*/ 390227 h 4376313"/>
              <a:gd name="connsiteX25" fmla="*/ 2887575 w 5503378"/>
              <a:gd name="connsiteY25" fmla="*/ 711699 h 4376313"/>
              <a:gd name="connsiteX26" fmla="*/ 2882382 w 5503378"/>
              <a:gd name="connsiteY26" fmla="*/ 704854 h 4376313"/>
              <a:gd name="connsiteX27" fmla="*/ 2882382 w 5503378"/>
              <a:gd name="connsiteY27" fmla="*/ 3932615 h 4376313"/>
              <a:gd name="connsiteX28" fmla="*/ 2974975 w 5503378"/>
              <a:gd name="connsiteY28" fmla="*/ 3887852 h 4376313"/>
              <a:gd name="connsiteX29" fmla="*/ 3822020 w 5503378"/>
              <a:gd name="connsiteY29" fmla="*/ 3669830 h 4376313"/>
              <a:gd name="connsiteX30" fmla="*/ 3974441 w 5503378"/>
              <a:gd name="connsiteY30" fmla="*/ 3660877 h 4376313"/>
              <a:gd name="connsiteX31" fmla="*/ 3974441 w 5503378"/>
              <a:gd name="connsiteY31" fmla="*/ 395785 h 4376313"/>
              <a:gd name="connsiteX32" fmla="*/ 4235416 w 5503378"/>
              <a:gd name="connsiteY32" fmla="*/ 395785 h 4376313"/>
              <a:gd name="connsiteX33" fmla="*/ 1426036 w 5503378"/>
              <a:gd name="connsiteY33" fmla="*/ 389080 h 4376313"/>
              <a:gd name="connsiteX34" fmla="*/ 1319604 w 5503378"/>
              <a:gd name="connsiteY34" fmla="*/ 395786 h 4376313"/>
              <a:gd name="connsiteX35" fmla="*/ 1524456 w 5503378"/>
              <a:gd name="connsiteY35" fmla="*/ 395786 h 4376313"/>
              <a:gd name="connsiteX36" fmla="*/ 1427200 w 5503378"/>
              <a:gd name="connsiteY36" fmla="*/ 9 h 4376313"/>
              <a:gd name="connsiteX37" fmla="*/ 2688168 w 5503378"/>
              <a:gd name="connsiteY37" fmla="*/ 312853 h 4376313"/>
              <a:gd name="connsiteX38" fmla="*/ 2745869 w 5503378"/>
              <a:gd name="connsiteY38" fmla="*/ 346413 h 4376313"/>
              <a:gd name="connsiteX39" fmla="*/ 2815813 w 5503378"/>
              <a:gd name="connsiteY39" fmla="*/ 306248 h 4376313"/>
              <a:gd name="connsiteX40" fmla="*/ 5350123 w 5503378"/>
              <a:gd name="connsiteY40" fmla="*/ 318433 h 4376313"/>
              <a:gd name="connsiteX41" fmla="*/ 5482419 w 5503378"/>
              <a:gd name="connsiteY41" fmla="*/ 395785 h 4376313"/>
              <a:gd name="connsiteX42" fmla="*/ 5497717 w 5503378"/>
              <a:gd name="connsiteY42" fmla="*/ 395785 h 4376313"/>
              <a:gd name="connsiteX43" fmla="*/ 5497717 w 5503378"/>
              <a:gd name="connsiteY43" fmla="*/ 404730 h 4376313"/>
              <a:gd name="connsiteX44" fmla="*/ 5503378 w 5503378"/>
              <a:gd name="connsiteY44" fmla="*/ 408040 h 4376313"/>
              <a:gd name="connsiteX45" fmla="*/ 5497717 w 5503378"/>
              <a:gd name="connsiteY45" fmla="*/ 415411 h 4376313"/>
              <a:gd name="connsiteX46" fmla="*/ 5497717 w 5503378"/>
              <a:gd name="connsiteY46" fmla="*/ 4063279 h 4376313"/>
              <a:gd name="connsiteX47" fmla="*/ 5503378 w 5503378"/>
              <a:gd name="connsiteY47" fmla="*/ 4066589 h 4376313"/>
              <a:gd name="connsiteX48" fmla="*/ 5497717 w 5503378"/>
              <a:gd name="connsiteY48" fmla="*/ 4073960 h 4376313"/>
              <a:gd name="connsiteX49" fmla="*/ 5497717 w 5503378"/>
              <a:gd name="connsiteY49" fmla="*/ 4353635 h 4376313"/>
              <a:gd name="connsiteX50" fmla="*/ 5282917 w 5503378"/>
              <a:gd name="connsiteY50" fmla="*/ 4353635 h 4376313"/>
              <a:gd name="connsiteX51" fmla="*/ 5265499 w 5503378"/>
              <a:gd name="connsiteY51" fmla="*/ 4376313 h 4376313"/>
              <a:gd name="connsiteX52" fmla="*/ 5225027 w 5503378"/>
              <a:gd name="connsiteY52" fmla="*/ 4353635 h 4376313"/>
              <a:gd name="connsiteX53" fmla="*/ 5209717 w 5503378"/>
              <a:gd name="connsiteY53" fmla="*/ 4353635 h 4376313"/>
              <a:gd name="connsiteX54" fmla="*/ 5209717 w 5503378"/>
              <a:gd name="connsiteY54" fmla="*/ 4345057 h 4376313"/>
              <a:gd name="connsiteX55" fmla="*/ 5128663 w 5503378"/>
              <a:gd name="connsiteY55" fmla="*/ 4299639 h 4376313"/>
              <a:gd name="connsiteX56" fmla="*/ 2887575 w 5503378"/>
              <a:gd name="connsiteY56" fmla="*/ 4370248 h 4376313"/>
              <a:gd name="connsiteX57" fmla="*/ 2874972 w 5503378"/>
              <a:gd name="connsiteY57" fmla="*/ 4353635 h 4376313"/>
              <a:gd name="connsiteX58" fmla="*/ 2631368 w 5503378"/>
              <a:gd name="connsiteY58" fmla="*/ 4353635 h 4376313"/>
              <a:gd name="connsiteX59" fmla="*/ 2613950 w 5503378"/>
              <a:gd name="connsiteY59" fmla="*/ 4376313 h 4376313"/>
              <a:gd name="connsiteX60" fmla="*/ 373354 w 5503378"/>
              <a:gd name="connsiteY60" fmla="*/ 4294273 h 4376313"/>
              <a:gd name="connsiteX61" fmla="*/ 295433 w 5503378"/>
              <a:gd name="connsiteY61" fmla="*/ 4337382 h 4376313"/>
              <a:gd name="connsiteX62" fmla="*/ 295433 w 5503378"/>
              <a:gd name="connsiteY62" fmla="*/ 4353635 h 4376313"/>
              <a:gd name="connsiteX63" fmla="*/ 266055 w 5503378"/>
              <a:gd name="connsiteY63" fmla="*/ 4353635 h 4376313"/>
              <a:gd name="connsiteX64" fmla="*/ 236026 w 5503378"/>
              <a:gd name="connsiteY64" fmla="*/ 4370248 h 4376313"/>
              <a:gd name="connsiteX65" fmla="*/ 223423 w 5503378"/>
              <a:gd name="connsiteY65" fmla="*/ 4353635 h 4376313"/>
              <a:gd name="connsiteX66" fmla="*/ 7433 w 5503378"/>
              <a:gd name="connsiteY66" fmla="*/ 4353635 h 4376313"/>
              <a:gd name="connsiteX67" fmla="*/ 7433 w 5503378"/>
              <a:gd name="connsiteY67" fmla="*/ 4068923 h 4376313"/>
              <a:gd name="connsiteX68" fmla="*/ 0 w 5503378"/>
              <a:gd name="connsiteY68" fmla="*/ 4059125 h 4376313"/>
              <a:gd name="connsiteX69" fmla="*/ 7433 w 5503378"/>
              <a:gd name="connsiteY69" fmla="*/ 4054857 h 4376313"/>
              <a:gd name="connsiteX70" fmla="*/ 7433 w 5503378"/>
              <a:gd name="connsiteY70" fmla="*/ 410374 h 4376313"/>
              <a:gd name="connsiteX71" fmla="*/ 1 w 5503378"/>
              <a:gd name="connsiteY71" fmla="*/ 400577 h 4376313"/>
              <a:gd name="connsiteX72" fmla="*/ 7433 w 5503378"/>
              <a:gd name="connsiteY72" fmla="*/ 396308 h 4376313"/>
              <a:gd name="connsiteX73" fmla="*/ 7433 w 5503378"/>
              <a:gd name="connsiteY73" fmla="*/ 395785 h 4376313"/>
              <a:gd name="connsiteX74" fmla="*/ 8344 w 5503378"/>
              <a:gd name="connsiteY74" fmla="*/ 395785 h 4376313"/>
              <a:gd name="connsiteX75" fmla="*/ 164264 w 5503378"/>
              <a:gd name="connsiteY75" fmla="*/ 306248 h 4376313"/>
              <a:gd name="connsiteX76" fmla="*/ 1427200 w 5503378"/>
              <a:gd name="connsiteY76" fmla="*/ 9 h 4376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5503378" h="4376313">
                <a:moveTo>
                  <a:pt x="1269152" y="398964"/>
                </a:moveTo>
                <a:lnTo>
                  <a:pt x="1115543" y="408642"/>
                </a:lnTo>
                <a:cubicBezTo>
                  <a:pt x="883943" y="438581"/>
                  <a:pt x="656683" y="502878"/>
                  <a:pt x="443777" y="601558"/>
                </a:cubicBezTo>
                <a:lnTo>
                  <a:pt x="295433" y="680204"/>
                </a:lnTo>
                <a:lnTo>
                  <a:pt x="295433" y="3901750"/>
                </a:lnTo>
                <a:lnTo>
                  <a:pt x="334198" y="3883118"/>
                </a:lnTo>
                <a:cubicBezTo>
                  <a:pt x="621693" y="3757526"/>
                  <a:pt x="929418" y="3684630"/>
                  <a:pt x="1240374" y="3664387"/>
                </a:cubicBezTo>
                <a:lnTo>
                  <a:pt x="1269152" y="3663489"/>
                </a:lnTo>
                <a:close/>
                <a:moveTo>
                  <a:pt x="1557152" y="398013"/>
                </a:moveTo>
                <a:lnTo>
                  <a:pt x="1557152" y="3662744"/>
                </a:lnTo>
                <a:lnTo>
                  <a:pt x="1590667" y="3663823"/>
                </a:lnTo>
                <a:cubicBezTo>
                  <a:pt x="1917207" y="3684024"/>
                  <a:pt x="2240283" y="3762256"/>
                  <a:pt x="2540219" y="3898466"/>
                </a:cubicBezTo>
                <a:lnTo>
                  <a:pt x="2594382" y="3925168"/>
                </a:lnTo>
                <a:lnTo>
                  <a:pt x="2594382" y="707255"/>
                </a:lnTo>
                <a:lnTo>
                  <a:pt x="2406911" y="606565"/>
                </a:lnTo>
                <a:cubicBezTo>
                  <a:pt x="2194644" y="506800"/>
                  <a:pt x="1967801" y="441346"/>
                  <a:pt x="1736398" y="410225"/>
                </a:cubicBezTo>
                <a:close/>
                <a:moveTo>
                  <a:pt x="4262441" y="397459"/>
                </a:moveTo>
                <a:lnTo>
                  <a:pt x="4262441" y="3666541"/>
                </a:lnTo>
                <a:lnTo>
                  <a:pt x="4347032" y="3672315"/>
                </a:lnTo>
                <a:cubicBezTo>
                  <a:pt x="4637721" y="3701454"/>
                  <a:pt x="4923968" y="3776850"/>
                  <a:pt x="5191768" y="3898466"/>
                </a:cubicBezTo>
                <a:lnTo>
                  <a:pt x="5209717" y="3907366"/>
                </a:lnTo>
                <a:lnTo>
                  <a:pt x="5209717" y="686508"/>
                </a:lnTo>
                <a:lnTo>
                  <a:pt x="5128663" y="641090"/>
                </a:lnTo>
                <a:cubicBezTo>
                  <a:pt x="4867531" y="506855"/>
                  <a:pt x="4581888" y="426223"/>
                  <a:pt x="4291291" y="399245"/>
                </a:cubicBezTo>
                <a:close/>
                <a:moveTo>
                  <a:pt x="4145671" y="390227"/>
                </a:moveTo>
                <a:cubicBezTo>
                  <a:pt x="3708114" y="376589"/>
                  <a:pt x="3266746" y="483691"/>
                  <a:pt x="2887575" y="711699"/>
                </a:cubicBezTo>
                <a:lnTo>
                  <a:pt x="2882382" y="704854"/>
                </a:lnTo>
                <a:lnTo>
                  <a:pt x="2882382" y="3932615"/>
                </a:lnTo>
                <a:lnTo>
                  <a:pt x="2974975" y="3887852"/>
                </a:lnTo>
                <a:cubicBezTo>
                  <a:pt x="3244026" y="3768874"/>
                  <a:pt x="3531042" y="3696213"/>
                  <a:pt x="3822020" y="3669830"/>
                </a:cubicBezTo>
                <a:lnTo>
                  <a:pt x="3974441" y="3660877"/>
                </a:lnTo>
                <a:lnTo>
                  <a:pt x="3974441" y="395785"/>
                </a:lnTo>
                <a:lnTo>
                  <a:pt x="4235416" y="395785"/>
                </a:lnTo>
                <a:close/>
                <a:moveTo>
                  <a:pt x="1426036" y="389080"/>
                </a:moveTo>
                <a:lnTo>
                  <a:pt x="1319604" y="395786"/>
                </a:lnTo>
                <a:lnTo>
                  <a:pt x="1524456" y="395786"/>
                </a:lnTo>
                <a:close/>
                <a:moveTo>
                  <a:pt x="1427200" y="9"/>
                </a:moveTo>
                <a:cubicBezTo>
                  <a:pt x="1863397" y="1151"/>
                  <a:pt x="2299266" y="105473"/>
                  <a:pt x="2688168" y="312853"/>
                </a:cubicBezTo>
                <a:lnTo>
                  <a:pt x="2745869" y="346413"/>
                </a:lnTo>
                <a:lnTo>
                  <a:pt x="2815813" y="306248"/>
                </a:lnTo>
                <a:cubicBezTo>
                  <a:pt x="3599725" y="-106268"/>
                  <a:pt x="4570538" y="-101877"/>
                  <a:pt x="5350123" y="318433"/>
                </a:cubicBezTo>
                <a:lnTo>
                  <a:pt x="5482419" y="395785"/>
                </a:lnTo>
                <a:lnTo>
                  <a:pt x="5497717" y="395785"/>
                </a:lnTo>
                <a:lnTo>
                  <a:pt x="5497717" y="404730"/>
                </a:lnTo>
                <a:lnTo>
                  <a:pt x="5503378" y="408040"/>
                </a:lnTo>
                <a:lnTo>
                  <a:pt x="5497717" y="415411"/>
                </a:lnTo>
                <a:lnTo>
                  <a:pt x="5497717" y="4063279"/>
                </a:lnTo>
                <a:lnTo>
                  <a:pt x="5503378" y="4066589"/>
                </a:lnTo>
                <a:lnTo>
                  <a:pt x="5497717" y="4073960"/>
                </a:lnTo>
                <a:lnTo>
                  <a:pt x="5497717" y="4353635"/>
                </a:lnTo>
                <a:lnTo>
                  <a:pt x="5282917" y="4353635"/>
                </a:lnTo>
                <a:lnTo>
                  <a:pt x="5265499" y="4376313"/>
                </a:lnTo>
                <a:lnTo>
                  <a:pt x="5225027" y="4353635"/>
                </a:lnTo>
                <a:lnTo>
                  <a:pt x="5209717" y="4353635"/>
                </a:lnTo>
                <a:lnTo>
                  <a:pt x="5209717" y="4345057"/>
                </a:lnTo>
                <a:lnTo>
                  <a:pt x="5128663" y="4299639"/>
                </a:lnTo>
                <a:cubicBezTo>
                  <a:pt x="4432311" y="3941678"/>
                  <a:pt x="3561657" y="3964900"/>
                  <a:pt x="2887575" y="4370248"/>
                </a:cubicBezTo>
                <a:lnTo>
                  <a:pt x="2874972" y="4353635"/>
                </a:lnTo>
                <a:lnTo>
                  <a:pt x="2631368" y="4353635"/>
                </a:lnTo>
                <a:lnTo>
                  <a:pt x="2613950" y="4376313"/>
                </a:lnTo>
                <a:cubicBezTo>
                  <a:pt x="1942487" y="3967532"/>
                  <a:pt x="1071997" y="3939871"/>
                  <a:pt x="373354" y="4294273"/>
                </a:cubicBezTo>
                <a:lnTo>
                  <a:pt x="295433" y="4337382"/>
                </a:lnTo>
                <a:lnTo>
                  <a:pt x="295433" y="4353635"/>
                </a:lnTo>
                <a:lnTo>
                  <a:pt x="266055" y="4353635"/>
                </a:lnTo>
                <a:lnTo>
                  <a:pt x="236026" y="4370248"/>
                </a:lnTo>
                <a:lnTo>
                  <a:pt x="223423" y="4353635"/>
                </a:lnTo>
                <a:lnTo>
                  <a:pt x="7433" y="4353635"/>
                </a:lnTo>
                <a:lnTo>
                  <a:pt x="7433" y="4068923"/>
                </a:lnTo>
                <a:lnTo>
                  <a:pt x="0" y="4059125"/>
                </a:lnTo>
                <a:lnTo>
                  <a:pt x="7433" y="4054857"/>
                </a:lnTo>
                <a:lnTo>
                  <a:pt x="7433" y="410374"/>
                </a:lnTo>
                <a:lnTo>
                  <a:pt x="1" y="400577"/>
                </a:lnTo>
                <a:lnTo>
                  <a:pt x="7433" y="396308"/>
                </a:lnTo>
                <a:lnTo>
                  <a:pt x="7433" y="395785"/>
                </a:lnTo>
                <a:lnTo>
                  <a:pt x="8344" y="395785"/>
                </a:lnTo>
                <a:lnTo>
                  <a:pt x="164264" y="306248"/>
                </a:lnTo>
                <a:cubicBezTo>
                  <a:pt x="554478" y="100906"/>
                  <a:pt x="991003" y="-1132"/>
                  <a:pt x="1427200" y="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866775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 dirty="0">
              <a:solidFill>
                <a:prstClr val="black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125" y="4871085"/>
            <a:ext cx="2155825" cy="19246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257117"/>
            <a:ext cx="10515600" cy="540484"/>
          </a:xfrm>
        </p:spPr>
        <p:txBody>
          <a:bodyPr/>
          <a:p>
            <a:r>
              <a:rPr lang="zh-CN" altLang="en-US" sz="2800"/>
              <a:t>博看有声</a:t>
            </a:r>
            <a:endParaRPr lang="zh-CN" altLang="en-US" sz="2800"/>
          </a:p>
        </p:txBody>
      </p:sp>
      <p:sp>
        <p:nvSpPr>
          <p:cNvPr id="100" name="文本框 99"/>
          <p:cNvSpPr txBox="1"/>
          <p:nvPr/>
        </p:nvSpPr>
        <p:spPr>
          <a:xfrm>
            <a:off x="5093970" y="2873375"/>
            <a:ext cx="599122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400050" fontAlgn="auto">
              <a:lnSpc>
                <a:spcPct val="150000"/>
              </a:lnSpc>
            </a:pPr>
            <a:r>
              <a:rPr sz="2000" b="0" dirty="0" err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博看有声</a:t>
            </a:r>
            <a:r>
              <a:rPr lang="zh-CN" sz="2000" b="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全场景有声服务平台，打破有声平台同质化，不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再局限于仅收听有声图书，致力于为广大听众提供优质、多样、差异化的有声阅读服务。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0" name="图片 9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08" y="1360199"/>
            <a:ext cx="2627717" cy="4654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328" y="1843150"/>
            <a:ext cx="807521" cy="8075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04470" y="2245995"/>
            <a:ext cx="11126470" cy="46120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59840" y="994410"/>
            <a:ext cx="1013523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defTabSz="1042670" fontAlgn="auto">
              <a:lnSpc>
                <a:spcPct val="150000"/>
              </a:lnSpc>
              <a:buClrTx/>
              <a:buSzTx/>
              <a:buFontTx/>
              <a:defRPr/>
            </a:pPr>
            <a:r>
              <a:rPr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国内精选</a:t>
            </a:r>
            <a:r>
              <a:rPr lang="zh-CN"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大刊</a:t>
            </a:r>
            <a:r>
              <a:rPr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，首创有声版、原貌版、文本版三位一体阅读方式。</a:t>
            </a:r>
            <a:br>
              <a:rPr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</a:br>
            <a:r>
              <a:rPr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日更新150篇</a:t>
            </a:r>
            <a:r>
              <a:rPr lang="zh-CN"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20小时</a:t>
            </a:r>
            <a:r>
              <a:rPr lang="zh-CN" sz="2000" b="1" spc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zh-CN" sz="2000" b="1" spc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标题 5"/>
          <p:cNvSpPr>
            <a:spLocks noGrp="1"/>
          </p:cNvSpPr>
          <p:nvPr/>
        </p:nvSpPr>
        <p:spPr>
          <a:xfrm>
            <a:off x="1010285" y="212090"/>
            <a:ext cx="7886700" cy="501650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800"/>
              <a:t>有声期刊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右箭头 5"/>
          <p:cNvSpPr/>
          <p:nvPr/>
        </p:nvSpPr>
        <p:spPr>
          <a:xfrm>
            <a:off x="7183565" y="3220085"/>
            <a:ext cx="503555" cy="50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4073525" y="3220085"/>
            <a:ext cx="504000" cy="50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91335" y="5890260"/>
            <a:ext cx="2131695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20000"/>
              </a:lnSpc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①关注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HX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图书馆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微信公众号。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66615" y="5807075"/>
            <a:ext cx="25800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②点击菜单栏“</a:t>
            </a: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数字资源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”选择“</a:t>
            </a:r>
            <a:r>
              <a:rPr lang="zh-CN" altLang="en-US" sz="1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有声微刊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51445" y="5890260"/>
            <a:ext cx="2336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③有声微刊首页。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>
          <a:xfrm>
            <a:off x="8398510" y="6412063"/>
            <a:ext cx="2700000" cy="316800"/>
          </a:xfrm>
        </p:spPr>
        <p:txBody>
          <a:bodyPr>
            <a:normAutofit fontScale="70000"/>
          </a:bodyPr>
          <a:p>
            <a:fld id="{9A0DB2DC-4C9A-4742-B13C-FB6460FD3503}" type="slidenum">
              <a:rPr lang="zh-CN" altLang="en-US" sz="180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</a:fld>
            <a:endParaRPr lang="zh-CN" altLang="en-US" dirty="0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1021715" y="201295"/>
            <a:ext cx="7886700" cy="501650"/>
          </a:xfrm>
        </p:spPr>
        <p:txBody>
          <a:bodyPr/>
          <a:p>
            <a:r>
              <a:rPr lang="zh-CN" sz="2800"/>
              <a:t>进入方式</a:t>
            </a:r>
            <a:endParaRPr lang="zh-CN" sz="2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 r="6044" b="4474"/>
          <a:stretch>
            <a:fillRect/>
          </a:stretch>
        </p:blipFill>
        <p:spPr>
          <a:xfrm>
            <a:off x="1771650" y="2437765"/>
            <a:ext cx="2171700" cy="20745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615" y="824865"/>
            <a:ext cx="2366010" cy="486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890" y="817880"/>
            <a:ext cx="2331720" cy="48600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b="5199"/>
          <a:stretch>
            <a:fillRect/>
          </a:stretch>
        </p:blipFill>
        <p:spPr>
          <a:xfrm>
            <a:off x="1246505" y="1027430"/>
            <a:ext cx="2095117" cy="41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组合 1"/>
          <p:cNvGrpSpPr/>
          <p:nvPr/>
        </p:nvGrpSpPr>
        <p:grpSpPr>
          <a:xfrm>
            <a:off x="1278941" y="995577"/>
            <a:ext cx="10031934" cy="5729029"/>
            <a:chOff x="3362" y="2276"/>
            <a:chExt cx="12198" cy="7474"/>
          </a:xfrm>
        </p:grpSpPr>
        <p:sp>
          <p:nvSpPr>
            <p:cNvPr id="6" name="右箭头 5"/>
            <p:cNvSpPr/>
            <p:nvPr/>
          </p:nvSpPr>
          <p:spPr>
            <a:xfrm>
              <a:off x="6441" y="4580"/>
              <a:ext cx="1022" cy="79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084" y="7206"/>
              <a:ext cx="687" cy="512"/>
            </a:xfrm>
            <a:prstGeom prst="rect">
              <a:avLst/>
            </a:prstGeom>
            <a:noFill/>
            <a:ln w="38100" cmpd="sng">
              <a:solidFill>
                <a:schemeClr val="accent1"/>
              </a:solidFill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0" name="图片 9" descr="C:\Users\Administrator\Desktop\注册.jpg注册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2472" y="2276"/>
              <a:ext cx="2593" cy="54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右箭头 10"/>
            <p:cNvSpPr/>
            <p:nvPr/>
          </p:nvSpPr>
          <p:spPr>
            <a:xfrm>
              <a:off x="11026" y="4580"/>
              <a:ext cx="992" cy="79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62" y="7990"/>
              <a:ext cx="2989" cy="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ct val="150000"/>
                </a:lnSpc>
              </a:pP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①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点击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“</a:t>
              </a: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账号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按钮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016" y="7990"/>
              <a:ext cx="4010" cy="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ct val="150000"/>
                </a:lnSpc>
              </a:pP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②老用户直接用手机号和登录密码进行</a:t>
              </a: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登录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，新用户点击左下角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“</a:t>
              </a: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新用户注册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223" y="8005"/>
              <a:ext cx="4337" cy="1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ct val="150000"/>
                </a:lnSpc>
              </a:pP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③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输入手机号，获取验证码并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设置初始密码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后，点击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“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下一步”，绑定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图书馆机构帐号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，完成注册</a:t>
              </a:r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803005" y="1962785"/>
            <a:ext cx="2045335" cy="1406525"/>
          </a:xfrm>
          <a:prstGeom prst="rect">
            <a:avLst/>
          </a:prstGeom>
          <a:noFill/>
          <a:ln w="38100" cmpd="sng">
            <a:solidFill>
              <a:schemeClr val="accent1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1021715" y="201295"/>
            <a:ext cx="7886700" cy="501650"/>
          </a:xfrm>
        </p:spPr>
        <p:txBody>
          <a:bodyPr/>
          <a:p>
            <a:r>
              <a:rPr lang="zh-CN" altLang="en-US" sz="2800"/>
              <a:t>用户注册及登录</a:t>
            </a:r>
            <a:endParaRPr lang="zh-CN" altLang="en-US" sz="28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155" y="1027430"/>
            <a:ext cx="2134224" cy="414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4558" b="5188"/>
          <a:stretch>
            <a:fillRect/>
          </a:stretch>
        </p:blipFill>
        <p:spPr>
          <a:xfrm>
            <a:off x="1038860" y="1174750"/>
            <a:ext cx="2716530" cy="5313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8" name="标题 17"/>
          <p:cNvSpPr>
            <a:spLocks noGrp="1"/>
          </p:cNvSpPr>
          <p:nvPr>
            <p:ph type="title"/>
          </p:nvPr>
        </p:nvSpPr>
        <p:spPr>
          <a:xfrm>
            <a:off x="1021715" y="201295"/>
            <a:ext cx="7886700" cy="501650"/>
          </a:xfrm>
        </p:spPr>
        <p:txBody>
          <a:bodyPr/>
          <a:p>
            <a:r>
              <a:rPr lang="zh-CN" altLang="en-US" sz="2800"/>
              <a:t>我</a:t>
            </a:r>
            <a:r>
              <a:rPr lang="en-US" altLang="zh-CN" sz="2800"/>
              <a:t>-</a:t>
            </a:r>
            <a:r>
              <a:rPr lang="zh-CN" altLang="en-US" sz="2800"/>
              <a:t>个人中心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1079500" y="1695450"/>
            <a:ext cx="2659380" cy="73279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左箭头 5"/>
          <p:cNvSpPr/>
          <p:nvPr/>
        </p:nvSpPr>
        <p:spPr>
          <a:xfrm>
            <a:off x="3870325" y="1480820"/>
            <a:ext cx="2914650" cy="1162050"/>
          </a:xfrm>
          <a:prstGeom prst="leftArrow">
            <a:avLst/>
          </a:prstGeom>
          <a:solidFill>
            <a:schemeClr val="accent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个人中心：点击头像，可修改和完善个人信息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2195" y="2748280"/>
            <a:ext cx="2676525" cy="560705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 descr="我的足迹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620" y="3825875"/>
            <a:ext cx="3132455" cy="3032125"/>
          </a:xfrm>
          <a:prstGeom prst="rect">
            <a:avLst/>
          </a:prstGeom>
        </p:spPr>
      </p:pic>
      <p:pic>
        <p:nvPicPr>
          <p:cNvPr id="15" name="图片 14" descr="我的收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7405" y="1174750"/>
            <a:ext cx="3026410" cy="2948305"/>
          </a:xfrm>
          <a:prstGeom prst="rect">
            <a:avLst/>
          </a:prstGeom>
        </p:spPr>
      </p:pic>
      <p:sp>
        <p:nvSpPr>
          <p:cNvPr id="16" name="左箭头 15"/>
          <p:cNvSpPr/>
          <p:nvPr/>
        </p:nvSpPr>
        <p:spPr>
          <a:xfrm>
            <a:off x="3870325" y="2853055"/>
            <a:ext cx="3011805" cy="1151255"/>
          </a:xfrm>
          <a:prstGeom prst="leftArrow">
            <a:avLst/>
          </a:prstGeom>
          <a:solidFill>
            <a:schemeClr val="accent1"/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我的足迹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收藏：记录收听数据，方便快速收听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6"/>
          <p:cNvSpPr txBox="1"/>
          <p:nvPr/>
        </p:nvSpPr>
        <p:spPr>
          <a:xfrm>
            <a:off x="760692" y="2573099"/>
            <a:ext cx="4251960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感谢您的聆听</a:t>
            </a:r>
            <a:endParaRPr kumimoji="0" lang="en-US" altLang="zh-CN" sz="5335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60692" y="1133485"/>
            <a:ext cx="2563495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1" i="0" u="none" strike="noStrike" kern="1200" cap="none" spc="-400" normalizeH="0" baseline="0" noProof="0" dirty="0">
                <a:ln>
                  <a:noFill/>
                </a:ln>
                <a:gradFill flip="none" rotWithShape="1">
                  <a:gsLst>
                    <a:gs pos="31000">
                      <a:srgbClr val="786DCE"/>
                    </a:gs>
                    <a:gs pos="72000">
                      <a:srgbClr val="FF8D8D"/>
                    </a:gs>
                  </a:gsLst>
                  <a:lin ang="2700000" scaled="1"/>
                  <a:tileRect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  <a:cs typeface="+mn-cs"/>
              </a:rPr>
              <a:t>2 0 22</a:t>
            </a:r>
            <a:endParaRPr kumimoji="0" lang="en-US" altLang="zh-CN" sz="9600" b="1" i="0" u="none" strike="noStrike" kern="1200" cap="none" spc="-400" normalizeH="0" baseline="0" noProof="0" dirty="0">
              <a:ln>
                <a:noFill/>
              </a:ln>
              <a:gradFill flip="none" rotWithShape="1">
                <a:gsLst>
                  <a:gs pos="31000">
                    <a:srgbClr val="786DCE"/>
                  </a:gs>
                  <a:gs pos="72000">
                    <a:srgbClr val="FF8D8D"/>
                  </a:gs>
                </a:gsLst>
                <a:lin ang="2700000" scaled="1"/>
                <a:tileRect/>
              </a:gra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Agency FB" panose="020B0503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65" y="2732405"/>
            <a:ext cx="7357110" cy="414274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1143" y="391504"/>
            <a:ext cx="11247615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735" b="1" dirty="0">
                <a:solidFill>
                  <a:srgbClr val="000000"/>
                </a:solidFill>
                <a:latin typeface="Microsoft YaHei Bold" panose="020B0703020204020201" charset="-122"/>
                <a:ea typeface="Microsoft YaHei Bold" panose="020B0703020204020201" charset="-122"/>
                <a:cs typeface="Hiragino Sans GB W3" panose="020B0300000000000000" charset="-122"/>
                <a:sym typeface="+mn-ea"/>
              </a:rPr>
              <a:t>校内使用</a:t>
            </a:r>
            <a:endParaRPr kumimoji="1" lang="zh-CN" altLang="en-US" sz="2735" b="1" dirty="0">
              <a:solidFill>
                <a:srgbClr val="000000"/>
              </a:solidFill>
              <a:latin typeface="Microsoft YaHei Bold" panose="020B0703020204020201" charset="-122"/>
              <a:ea typeface="Microsoft YaHei Bold" panose="020B0703020204020201" charset="-122"/>
              <a:cs typeface="Hiragino Sans GB W3" panose="020B0300000000000000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522" y="1161865"/>
            <a:ext cx="8165777" cy="453463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28041" y="884100"/>
            <a:ext cx="2516560" cy="4932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      在校园</a:t>
            </a:r>
            <a:r>
              <a:rPr lang="en-US" altLang="zh-CN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IP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范围内，输入网址（</a:t>
            </a:r>
            <a:r>
              <a:rPr lang="en-US" altLang="zh-CN" sz="2050" dirty="0">
                <a:hlinkClick r:id="rId2"/>
              </a:rPr>
              <a:t>eduai.baidu.com</a:t>
            </a:r>
            <a:r>
              <a:rPr lang="zh-CN" altLang="en-US" sz="2050" dirty="0"/>
              <a:t>）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或者是百度搜索“百度文库高校版”进入首页，点击右上角登录，没有百度账号的读者需要先注册账号，然后登录账号即可在校内浏览下载文档</a:t>
            </a:r>
            <a:endParaRPr lang="zh-CN" altLang="en-US" sz="182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1143" y="391504"/>
            <a:ext cx="11247615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735" b="1" dirty="0">
                <a:solidFill>
                  <a:srgbClr val="000000"/>
                </a:solidFill>
                <a:latin typeface="Microsoft YaHei Bold" panose="020B0703020204020201" charset="-122"/>
                <a:ea typeface="Microsoft YaHei Bold" panose="020B0703020204020201" charset="-122"/>
                <a:cs typeface="Hiragino Sans GB W3" panose="020B0300000000000000" charset="-122"/>
                <a:sym typeface="+mn-ea"/>
              </a:rPr>
              <a:t>校外使用</a:t>
            </a:r>
            <a:endParaRPr kumimoji="1" lang="zh-CN" altLang="en-US" sz="2735" b="1" dirty="0">
              <a:solidFill>
                <a:srgbClr val="000000"/>
              </a:solidFill>
              <a:latin typeface="Microsoft YaHei Bold" panose="020B0703020204020201" charset="-122"/>
              <a:ea typeface="Microsoft YaHei Bold" panose="020B0703020204020201" charset="-122"/>
              <a:cs typeface="Hiragino Sans GB W3" panose="020B0300000000000000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5341" y="1068256"/>
            <a:ext cx="11247615" cy="1047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在校园</a:t>
            </a:r>
            <a:r>
              <a:rPr lang="en-US" altLang="zh-CN" sz="1825" dirty="0" err="1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ip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范围内，登录个人百度账号成功后，将鼠标放在右上角“机构绑定”处会弹出输入邀请码，输入邀请码后点击立即配置。（邀请码</a:t>
            </a:r>
            <a:r>
              <a:rPr lang="en-US" altLang="zh-CN" sz="1825" dirty="0">
                <a:solidFill>
                  <a:srgbClr val="FF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F7749FCV</a:t>
            </a: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）</a:t>
            </a:r>
            <a:endParaRPr lang="zh-CN" altLang="en-US" sz="1825" dirty="0"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140" y="2279789"/>
            <a:ext cx="10690944" cy="328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1143" y="391504"/>
            <a:ext cx="11247615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735" b="1" dirty="0">
                <a:solidFill>
                  <a:srgbClr val="000000"/>
                </a:solidFill>
                <a:latin typeface="Microsoft YaHei Bold" panose="020B0703020204020201" charset="-122"/>
                <a:ea typeface="Microsoft YaHei Bold" panose="020B0703020204020201" charset="-122"/>
                <a:cs typeface="Hiragino Sans GB W3" panose="020B0300000000000000" charset="-122"/>
                <a:sym typeface="+mn-ea"/>
              </a:rPr>
              <a:t>校内使用</a:t>
            </a:r>
            <a:endParaRPr kumimoji="1" lang="zh-CN" altLang="en-US" sz="2735" b="1" dirty="0">
              <a:solidFill>
                <a:srgbClr val="000000"/>
              </a:solidFill>
              <a:latin typeface="Microsoft YaHei Bold" panose="020B0703020204020201" charset="-122"/>
              <a:ea typeface="Microsoft YaHei Bold" panose="020B0703020204020201" charset="-122"/>
              <a:cs typeface="Hiragino Sans GB W3" panose="020B0300000000000000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3739" y="1131747"/>
            <a:ext cx="11658339" cy="56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1825" dirty="0"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配置成功会显示学校名称。</a:t>
            </a:r>
            <a:r>
              <a:rPr lang="zh-CN" altLang="en-US" sz="1825" dirty="0">
                <a:solidFill>
                  <a:srgbClr val="FF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只需要绑定成功一次就可以在校内外</a:t>
            </a:r>
            <a:r>
              <a:rPr lang="en-US" altLang="zh-CN" sz="1825" dirty="0">
                <a:solidFill>
                  <a:srgbClr val="FF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PC</a:t>
            </a:r>
            <a:r>
              <a:rPr lang="zh-CN" altLang="en-US" sz="1825" dirty="0">
                <a:solidFill>
                  <a:srgbClr val="FF0000"/>
                </a:solidFill>
                <a:latin typeface="Microsoft YaHei Regular" panose="020B0703020204020201" charset="-122"/>
                <a:ea typeface="Microsoft YaHei Regular" panose="020B0703020204020201" charset="-122"/>
                <a:cs typeface="Microsoft YaHei Regular" panose="020B0703020204020201" charset="-122"/>
              </a:rPr>
              <a:t>端使用。</a:t>
            </a:r>
            <a:endParaRPr lang="zh-CN" altLang="en-US" sz="1825" dirty="0">
              <a:solidFill>
                <a:srgbClr val="FF0000"/>
              </a:solidFill>
              <a:latin typeface="Microsoft YaHei Regular" panose="020B0703020204020201" charset="-122"/>
              <a:ea typeface="Microsoft YaHei Regular" panose="020B0703020204020201" charset="-122"/>
              <a:cs typeface="Microsoft YaHei Regular" panose="020B0703020204020201" charset="-122"/>
            </a:endParaRPr>
          </a:p>
        </p:txBody>
      </p:sp>
      <p:pic>
        <p:nvPicPr>
          <p:cNvPr id="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341" y="1787193"/>
            <a:ext cx="10792119" cy="4086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3522980" y="2721610"/>
            <a:ext cx="6622415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中文期刊服务平台</a:t>
            </a:r>
            <a:r>
              <a:rPr lang="en-US" altLang="zh-CN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en-US" altLang="zh-CN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895" y="4774565"/>
            <a:ext cx="2032635" cy="18148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95" y="4733290"/>
            <a:ext cx="2155825" cy="1924685"/>
          </a:xfrm>
          <a:prstGeom prst="rect">
            <a:avLst/>
          </a:prstGeom>
        </p:spPr>
      </p:pic>
      <p:grpSp>
        <p:nvGrpSpPr>
          <p:cNvPr id="110" name="组合 109"/>
          <p:cNvGrpSpPr/>
          <p:nvPr/>
        </p:nvGrpSpPr>
        <p:grpSpPr>
          <a:xfrm>
            <a:off x="2183765" y="2743200"/>
            <a:ext cx="1566545" cy="1426845"/>
            <a:chOff x="2030922" y="2327368"/>
            <a:chExt cx="1528342" cy="1317536"/>
          </a:xfrm>
        </p:grpSpPr>
        <p:sp>
          <p:nvSpPr>
            <p:cNvPr id="111" name="六边形 110"/>
            <p:cNvSpPr/>
            <p:nvPr/>
          </p:nvSpPr>
          <p:spPr>
            <a:xfrm>
              <a:off x="2030922" y="2327368"/>
              <a:ext cx="1528342" cy="1317536"/>
            </a:xfrm>
            <a:prstGeom prst="hexagon">
              <a:avLst/>
            </a:prstGeom>
            <a:gradFill flip="none" rotWithShape="1">
              <a:gsLst>
                <a:gs pos="61000">
                  <a:srgbClr val="F6F6F6"/>
                </a:gs>
                <a:gs pos="37000">
                  <a:srgbClr val="E0E0E0"/>
                </a:gs>
                <a:gs pos="17000">
                  <a:srgbClr val="DEDEDE"/>
                </a:gs>
                <a:gs pos="100000">
                  <a:schemeClr val="bg1"/>
                </a:gs>
              </a:gsLst>
              <a:lin ang="13500000" scaled="1"/>
              <a:tileRect/>
            </a:gradFill>
            <a:ln w="19050">
              <a:noFill/>
            </a:ln>
            <a:effectLst>
              <a:outerShdw blurRad="381000" dist="127000" dir="2400000" algn="tl" rotWithShape="0">
                <a:srgbClr val="696969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2105578" y="2390868"/>
              <a:ext cx="1381022" cy="1190535"/>
            </a:xfrm>
            <a:custGeom>
              <a:avLst/>
              <a:gdLst>
                <a:gd name="connsiteX0" fmla="*/ 407876 w 1381020"/>
                <a:gd name="connsiteY0" fmla="*/ 167033 h 1190534"/>
                <a:gd name="connsiteX1" fmla="*/ 193759 w 1381020"/>
                <a:gd name="connsiteY1" fmla="*/ 595266 h 1190534"/>
                <a:gd name="connsiteX2" fmla="*/ 407876 w 1381020"/>
                <a:gd name="connsiteY2" fmla="*/ 1023499 h 1190534"/>
                <a:gd name="connsiteX3" fmla="*/ 973145 w 1381020"/>
                <a:gd name="connsiteY3" fmla="*/ 1023499 h 1190534"/>
                <a:gd name="connsiteX4" fmla="*/ 1187261 w 1381020"/>
                <a:gd name="connsiteY4" fmla="*/ 595266 h 1190534"/>
                <a:gd name="connsiteX5" fmla="*/ 973145 w 1381020"/>
                <a:gd name="connsiteY5" fmla="*/ 167033 h 1190534"/>
                <a:gd name="connsiteX6" fmla="*/ 297634 w 1381020"/>
                <a:gd name="connsiteY6" fmla="*/ 0 h 1190534"/>
                <a:gd name="connsiteX7" fmla="*/ 1083387 w 1381020"/>
                <a:gd name="connsiteY7" fmla="*/ 0 h 1190534"/>
                <a:gd name="connsiteX8" fmla="*/ 1381020 w 1381020"/>
                <a:gd name="connsiteY8" fmla="*/ 595267 h 1190534"/>
                <a:gd name="connsiteX9" fmla="*/ 1083387 w 1381020"/>
                <a:gd name="connsiteY9" fmla="*/ 1190534 h 1190534"/>
                <a:gd name="connsiteX10" fmla="*/ 297634 w 1381020"/>
                <a:gd name="connsiteY10" fmla="*/ 1190534 h 1190534"/>
                <a:gd name="connsiteX11" fmla="*/ 0 w 1381020"/>
                <a:gd name="connsiteY11" fmla="*/ 595267 h 119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81020" h="1190534">
                  <a:moveTo>
                    <a:pt x="407876" y="167033"/>
                  </a:moveTo>
                  <a:lnTo>
                    <a:pt x="193759" y="595266"/>
                  </a:lnTo>
                  <a:lnTo>
                    <a:pt x="407876" y="1023499"/>
                  </a:lnTo>
                  <a:lnTo>
                    <a:pt x="973145" y="1023499"/>
                  </a:lnTo>
                  <a:lnTo>
                    <a:pt x="1187261" y="595266"/>
                  </a:lnTo>
                  <a:lnTo>
                    <a:pt x="973145" y="167033"/>
                  </a:lnTo>
                  <a:close/>
                  <a:moveTo>
                    <a:pt x="297634" y="0"/>
                  </a:moveTo>
                  <a:lnTo>
                    <a:pt x="1083387" y="0"/>
                  </a:lnTo>
                  <a:lnTo>
                    <a:pt x="1381020" y="595267"/>
                  </a:lnTo>
                  <a:lnTo>
                    <a:pt x="1083387" y="1190534"/>
                  </a:lnTo>
                  <a:lnTo>
                    <a:pt x="297634" y="1190534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57000">
                  <a:srgbClr val="F5F5F5"/>
                </a:gs>
                <a:gs pos="32000">
                  <a:srgbClr val="DEDEDE"/>
                </a:gs>
                <a:gs pos="0">
                  <a:srgbClr val="CBCBCB"/>
                </a:gs>
                <a:gs pos="100000">
                  <a:schemeClr val="bg1"/>
                </a:gs>
              </a:gsLst>
              <a:lin ang="2700000" scaled="1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3" name="六边形 112"/>
            <p:cNvSpPr/>
            <p:nvPr/>
          </p:nvSpPr>
          <p:spPr>
            <a:xfrm>
              <a:off x="2299630" y="2558546"/>
              <a:ext cx="993503" cy="856467"/>
            </a:xfrm>
            <a:prstGeom prst="hexagon">
              <a:avLst/>
            </a:prstGeom>
            <a:solidFill>
              <a:srgbClr val="002F9E"/>
            </a:solidFill>
            <a:ln w="19050">
              <a:noFill/>
            </a:ln>
            <a:effectLst>
              <a:innerShdw blurRad="76200" dist="63500" dir="13500000">
                <a:prstClr val="black">
                  <a:alpha val="46000"/>
                </a:prstClr>
              </a:inn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480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4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梯形 113"/>
            <p:cNvSpPr/>
            <p:nvPr/>
          </p:nvSpPr>
          <p:spPr>
            <a:xfrm>
              <a:off x="2402684" y="3414367"/>
              <a:ext cx="785815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0">
                  <a:srgbClr val="E6E6E6"/>
                </a:gs>
                <a:gs pos="100000">
                  <a:srgbClr val="F7F7F7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5" name="梯形 71"/>
            <p:cNvSpPr/>
            <p:nvPr/>
          </p:nvSpPr>
          <p:spPr>
            <a:xfrm rot="14580000" flipH="1">
              <a:off x="2925227" y="2640055"/>
              <a:ext cx="667005" cy="171628"/>
            </a:xfrm>
            <a:custGeom>
              <a:avLst/>
              <a:gdLst>
                <a:gd name="connsiteX0" fmla="*/ 0 w 667005"/>
                <a:gd name="connsiteY0" fmla="*/ 171628 h 171628"/>
                <a:gd name="connsiteX1" fmla="*/ 85140 w 667005"/>
                <a:gd name="connsiteY1" fmla="*/ 0 h 171628"/>
                <a:gd name="connsiteX2" fmla="*/ 581865 w 667005"/>
                <a:gd name="connsiteY2" fmla="*/ 0 h 171628"/>
                <a:gd name="connsiteX3" fmla="*/ 667005 w 667005"/>
                <a:gd name="connsiteY3" fmla="*/ 171628 h 171628"/>
                <a:gd name="connsiteX4" fmla="*/ 0 w 667005"/>
                <a:gd name="connsiteY4" fmla="*/ 171628 h 171628"/>
                <a:gd name="connsiteX0-1" fmla="*/ 0 w 667005"/>
                <a:gd name="connsiteY0-2" fmla="*/ 171737 h 171737"/>
                <a:gd name="connsiteX1-3" fmla="*/ 99339 w 667005"/>
                <a:gd name="connsiteY1-4" fmla="*/ 0 h 171737"/>
                <a:gd name="connsiteX2-5" fmla="*/ 581865 w 667005"/>
                <a:gd name="connsiteY2-6" fmla="*/ 109 h 171737"/>
                <a:gd name="connsiteX3-7" fmla="*/ 667005 w 667005"/>
                <a:gd name="connsiteY3-8" fmla="*/ 171737 h 171737"/>
                <a:gd name="connsiteX4-9" fmla="*/ 0 w 667005"/>
                <a:gd name="connsiteY4-10" fmla="*/ 171737 h 171737"/>
                <a:gd name="connsiteX0-11" fmla="*/ 0 w 667005"/>
                <a:gd name="connsiteY0-12" fmla="*/ 171628 h 171628"/>
                <a:gd name="connsiteX1-13" fmla="*/ 140601 w 667005"/>
                <a:gd name="connsiteY1-14" fmla="*/ 10938 h 171628"/>
                <a:gd name="connsiteX2-15" fmla="*/ 581865 w 667005"/>
                <a:gd name="connsiteY2-16" fmla="*/ 0 h 171628"/>
                <a:gd name="connsiteX3-17" fmla="*/ 667005 w 667005"/>
                <a:gd name="connsiteY3-18" fmla="*/ 171628 h 171628"/>
                <a:gd name="connsiteX4-19" fmla="*/ 0 w 667005"/>
                <a:gd name="connsiteY4-20" fmla="*/ 171628 h 171628"/>
                <a:gd name="connsiteX0-21" fmla="*/ 0 w 667005"/>
                <a:gd name="connsiteY0-22" fmla="*/ 171628 h 171628"/>
                <a:gd name="connsiteX1-23" fmla="*/ 103609 w 667005"/>
                <a:gd name="connsiteY1-24" fmla="*/ 1280 h 171628"/>
                <a:gd name="connsiteX2-25" fmla="*/ 581865 w 667005"/>
                <a:gd name="connsiteY2-26" fmla="*/ 0 h 171628"/>
                <a:gd name="connsiteX3-27" fmla="*/ 667005 w 667005"/>
                <a:gd name="connsiteY3-28" fmla="*/ 171628 h 171628"/>
                <a:gd name="connsiteX4-29" fmla="*/ 0 w 667005"/>
                <a:gd name="connsiteY4-30" fmla="*/ 171628 h 1716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67005" h="171628">
                  <a:moveTo>
                    <a:pt x="0" y="171628"/>
                  </a:moveTo>
                  <a:lnTo>
                    <a:pt x="103609" y="1280"/>
                  </a:lnTo>
                  <a:lnTo>
                    <a:pt x="581865" y="0"/>
                  </a:lnTo>
                  <a:lnTo>
                    <a:pt x="667005" y="171628"/>
                  </a:lnTo>
                  <a:lnTo>
                    <a:pt x="0" y="171628"/>
                  </a:ln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4F4F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05964" y="2395147"/>
              <a:ext cx="413216" cy="595267"/>
            </a:xfrm>
            <a:custGeom>
              <a:avLst/>
              <a:gdLst>
                <a:gd name="connsiteX0" fmla="*/ 297634 w 413216"/>
                <a:gd name="connsiteY0" fmla="*/ 0 h 595267"/>
                <a:gd name="connsiteX1" fmla="*/ 302996 w 413216"/>
                <a:gd name="connsiteY1" fmla="*/ 0 h 595267"/>
                <a:gd name="connsiteX2" fmla="*/ 413216 w 413216"/>
                <a:gd name="connsiteY2" fmla="*/ 167033 h 595267"/>
                <a:gd name="connsiteX3" fmla="*/ 407876 w 413216"/>
                <a:gd name="connsiteY3" fmla="*/ 167033 h 595267"/>
                <a:gd name="connsiteX4" fmla="*/ 193759 w 413216"/>
                <a:gd name="connsiteY4" fmla="*/ 595266 h 595267"/>
                <a:gd name="connsiteX5" fmla="*/ 193760 w 413216"/>
                <a:gd name="connsiteY5" fmla="*/ 595267 h 595267"/>
                <a:gd name="connsiteX6" fmla="*/ 0 w 413216"/>
                <a:gd name="connsiteY6" fmla="*/ 595267 h 59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216" h="595267">
                  <a:moveTo>
                    <a:pt x="297634" y="0"/>
                  </a:moveTo>
                  <a:lnTo>
                    <a:pt x="302996" y="0"/>
                  </a:lnTo>
                  <a:lnTo>
                    <a:pt x="413216" y="167033"/>
                  </a:lnTo>
                  <a:lnTo>
                    <a:pt x="407876" y="167033"/>
                  </a:lnTo>
                  <a:lnTo>
                    <a:pt x="193759" y="595266"/>
                  </a:lnTo>
                  <a:lnTo>
                    <a:pt x="193760" y="595267"/>
                  </a:lnTo>
                  <a:lnTo>
                    <a:pt x="0" y="595267"/>
                  </a:lnTo>
                  <a:close/>
                </a:path>
              </a:pathLst>
            </a:cu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 w="19050"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7" name="梯形 116"/>
            <p:cNvSpPr/>
            <p:nvPr/>
          </p:nvSpPr>
          <p:spPr>
            <a:xfrm flipV="1">
              <a:off x="2402681" y="2390864"/>
              <a:ext cx="785814" cy="167035"/>
            </a:xfrm>
            <a:prstGeom prst="trapezoid">
              <a:avLst>
                <a:gd name="adj" fmla="val 66343"/>
              </a:avLst>
            </a:prstGeom>
            <a:gradFill>
              <a:gsLst>
                <a:gs pos="100000">
                  <a:srgbClr val="DFDFDF"/>
                </a:gs>
                <a:gs pos="0">
                  <a:srgbClr val="B4B4B4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3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TIMING" val="|1.6"/>
</p:tagLst>
</file>

<file path=ppt/tags/tag22.xml><?xml version="1.0" encoding="utf-8"?>
<p:tagLst xmlns:p="http://schemas.openxmlformats.org/presentationml/2006/main">
  <p:tag name="KSO_WM_TEMPLATE_CATEGORY" val="custom"/>
  <p:tag name="KSO_WM_TEMPLATE_INDEX" val="160436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160310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160310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4638"/>
</p:tagLst>
</file>

<file path=ppt/tags/tag26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36_7*a*1"/>
  <p:tag name="KSO_WM_TEMPLATE_CATEGORY" val="custom"/>
  <p:tag name="KSO_WM_TEMPLATE_INDEX" val="20202536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SLIDE_ID" val="custom20202536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536"/>
  <p:tag name="KSO_WM_SLIDE_TYPE" val="sectionTitle"/>
  <p:tag name="KSO_WM_SLIDE_SUBTYPE" val="pureTxt"/>
  <p:tag name="KSO_WM_SLIDE_LAYOUT" val="a_b_e"/>
  <p:tag name="KSO_WM_SLIDE_LAYOUT_CNT" val="1_1_1"/>
</p:tagLst>
</file>

<file path=ppt/tags/tag28.xml><?xml version="1.0" encoding="utf-8"?>
<p:tagLst xmlns:p="http://schemas.openxmlformats.org/presentationml/2006/main">
  <p:tag name="KSO_WM_TEMPLATE_CATEGORY" val="custom"/>
  <p:tag name="KSO_WM_TEMPLATE_INDEX" val="20191461"/>
</p:tagLst>
</file>

<file path=ppt/tags/tag29.xml><?xml version="1.0" encoding="utf-8"?>
<p:tagLst xmlns:p="http://schemas.openxmlformats.org/presentationml/2006/main">
  <p:tag name="KSO_WM_TEMPLATE_CATEGORY" val="custom"/>
  <p:tag name="KSO_WM_TEMPLATE_INDEX" val="2019146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0.xml><?xml version="1.0" encoding="utf-8"?>
<p:tagLst xmlns:p="http://schemas.openxmlformats.org/presentationml/2006/main">
  <p:tag name="KSO_WM_TEMPLATE_CATEGORY" val="custom"/>
  <p:tag name="KSO_WM_TEMPLATE_INDEX" val="20191461"/>
</p:tagLst>
</file>

<file path=ppt/tags/tag31.xml><?xml version="1.0" encoding="utf-8"?>
<p:tagLst xmlns:p="http://schemas.openxmlformats.org/presentationml/2006/main">
  <p:tag name="KSO_WM_TEMPLATE_CATEGORY" val="custom"/>
  <p:tag name="KSO_WM_TEMPLATE_INDEX" val="20191461"/>
</p:tagLst>
</file>

<file path=ppt/tags/tag32.xml><?xml version="1.0" encoding="utf-8"?>
<p:tagLst xmlns:p="http://schemas.openxmlformats.org/presentationml/2006/main">
  <p:tag name="KSO_WM_TEMPLATE_CATEGORY" val="custom"/>
  <p:tag name="KSO_WM_TEMPLATE_INDEX" val="20191461"/>
</p:tagLst>
</file>

<file path=ppt/tags/tag3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36_7*a*1"/>
  <p:tag name="KSO_WM_TEMPLATE_CATEGORY" val="custom"/>
  <p:tag name="KSO_WM_TEMPLATE_INDEX" val="20202536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SLIDE_ID" val="custom20202536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536"/>
  <p:tag name="KSO_WM_SLIDE_TYPE" val="sectionTitle"/>
  <p:tag name="KSO_WM_SLIDE_SUBTYPE" val="pureTxt"/>
  <p:tag name="KSO_WM_SLIDE_LAYOUT" val="a_b_e"/>
  <p:tag name="KSO_WM_SLIDE_LAYOUT_CNT" val="1_1_1"/>
</p:tagLst>
</file>

<file path=ppt/tags/tag35.xml><?xml version="1.0" encoding="utf-8"?>
<p:tagLst xmlns:p="http://schemas.openxmlformats.org/presentationml/2006/main">
  <p:tag name="KSO_WM_BEAUTIFY_FLAG" val="#wm#"/>
  <p:tag name="KSO_WM_TEMPLATE_CATEGORY" val="custom"/>
  <p:tag name="KSO_WM_TEMPLATE_INDEX" val="20184638"/>
</p:tagLst>
</file>

<file path=ppt/tags/tag36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2480</Words>
  <Application>WPS 演示</Application>
  <PresentationFormat>宽屏</PresentationFormat>
  <Paragraphs>356</Paragraphs>
  <Slides>57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57</vt:i4>
      </vt:variant>
    </vt:vector>
  </HeadingPairs>
  <TitlesOfParts>
    <vt:vector size="103" baseType="lpstr">
      <vt:lpstr>Arial</vt:lpstr>
      <vt:lpstr>宋体</vt:lpstr>
      <vt:lpstr>Wingdings</vt:lpstr>
      <vt:lpstr>微软雅黑</vt:lpstr>
      <vt:lpstr>汉仪旗黑-85S</vt:lpstr>
      <vt:lpstr>Arial Narrow</vt:lpstr>
      <vt:lpstr>Calibri Light</vt:lpstr>
      <vt:lpstr>Calibri</vt:lpstr>
      <vt:lpstr>Calibri</vt:lpstr>
      <vt:lpstr>Arial Unicode MS</vt:lpstr>
      <vt:lpstr>等线</vt:lpstr>
      <vt:lpstr>仿宋</vt:lpstr>
      <vt:lpstr>黑体</vt:lpstr>
      <vt:lpstr>Montserrat</vt:lpstr>
      <vt:lpstr>Montserrat Light</vt:lpstr>
      <vt:lpstr>FontAwesome</vt:lpstr>
      <vt:lpstr>Montserrat</vt:lpstr>
      <vt:lpstr>方正大黑_GBK</vt:lpstr>
      <vt:lpstr>Wingdings</vt:lpstr>
      <vt:lpstr>Arial Black</vt:lpstr>
      <vt:lpstr>Times New Roman</vt:lpstr>
      <vt:lpstr>Segoe Print</vt:lpstr>
      <vt:lpstr>Sitka Text</vt:lpstr>
      <vt:lpstr>楷体</vt:lpstr>
      <vt:lpstr>华文新魏</vt:lpstr>
      <vt:lpstr>华文宋体</vt:lpstr>
      <vt:lpstr>华文中宋</vt:lpstr>
      <vt:lpstr>Bookshelf Symbol 7</vt:lpstr>
      <vt:lpstr>Bodoni MT Poster Compressed</vt:lpstr>
      <vt:lpstr>华文仿宋</vt:lpstr>
      <vt:lpstr>幼圆</vt:lpstr>
      <vt:lpstr>华文琥珀</vt:lpstr>
      <vt:lpstr>华文细黑</vt:lpstr>
      <vt:lpstr>Impact</vt:lpstr>
      <vt:lpstr>时尚中黑简体</vt:lpstr>
      <vt:lpstr>MS PGothic</vt:lpstr>
      <vt:lpstr>华文隶书</vt:lpstr>
      <vt:lpstr>华文楷体</vt:lpstr>
      <vt:lpstr>Microsoft YaHei Bold</vt:lpstr>
      <vt:lpstr>Hiragino Sans GB W3</vt:lpstr>
      <vt:lpstr>Agency FB</vt:lpstr>
      <vt:lpstr>Microsoft YaHei Regular</vt:lpstr>
      <vt:lpstr>Lantinghei SC Extralight</vt:lpstr>
      <vt:lpstr>方正黑体简体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广州华夏职业学院图书馆 博看数字阅读产品使用介绍</vt:lpstr>
      <vt:lpstr>看系列 触摸屏使用介绍</vt:lpstr>
      <vt:lpstr>首页介绍</vt:lpstr>
      <vt:lpstr>电子期刊</vt:lpstr>
      <vt:lpstr>检索方式</vt:lpstr>
      <vt:lpstr>阅读形式</vt:lpstr>
      <vt:lpstr>资源详情页-双扫码借阅</vt:lpstr>
      <vt:lpstr>听系列 有声微刊使用介绍</vt:lpstr>
      <vt:lpstr>博看有声</vt:lpstr>
      <vt:lpstr>PowerPoint 演示文稿</vt:lpstr>
      <vt:lpstr>进入方式</vt:lpstr>
      <vt:lpstr>用户注册及登录</vt:lpstr>
      <vt:lpstr>我-个人中心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我已生如蜉蝣</cp:lastModifiedBy>
  <cp:revision>75</cp:revision>
  <dcterms:created xsi:type="dcterms:W3CDTF">2021-07-05T01:30:00Z</dcterms:created>
  <dcterms:modified xsi:type="dcterms:W3CDTF">2022-03-17T11:57:57Z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