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ommentAuthors.xml" ContentType="application/vnd.openxmlformats-officedocument.presentationml.commentAuthors+xml"/>
  <Override PartName="/ppt/comments/comment1.xml" ContentType="application/vnd.openxmlformats-officedocument.presentationml.comments+xml"/>
  <Override PartName="/ppt/diagrams/colors1.xml" ContentType="application/vnd.openxmlformats-officedocument.drawingml.diagramColors+xml"/>
  <Override PartName="/ppt/diagrams/data1.xml" ContentType="application/vnd.openxmlformats-officedocument.drawingml.diagramData+xml"/>
  <Override PartName="/ppt/diagrams/drawing1.xml" ContentType="application/vnd.ms-office.drawingml.diagramDrawing+xml"/>
  <Override PartName="/ppt/diagrams/layout1.xml" ContentType="application/vnd.openxmlformats-officedocument.drawingml.diagramLayout+xml"/>
  <Override PartName="/ppt/diagrams/quickStyle1.xml" ContentType="application/vnd.openxmlformats-officedocument.drawingml.diagramStyle+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1" r:id="rId3"/>
  </p:sldMasterIdLst>
  <p:notesMasterIdLst>
    <p:notesMasterId r:id="rId5"/>
  </p:notesMasterIdLst>
  <p:sldIdLst>
    <p:sldId id="280" r:id="rId4"/>
    <p:sldId id="285" r:id="rId6"/>
    <p:sldId id="256" r:id="rId7"/>
    <p:sldId id="259" r:id="rId8"/>
    <p:sldId id="257" r:id="rId9"/>
    <p:sldId id="310" r:id="rId10"/>
    <p:sldId id="261" r:id="rId11"/>
    <p:sldId id="270" r:id="rId12"/>
    <p:sldId id="258" r:id="rId13"/>
    <p:sldId id="311" r:id="rId14"/>
    <p:sldId id="312" r:id="rId15"/>
    <p:sldId id="313" r:id="rId16"/>
    <p:sldId id="335" r:id="rId17"/>
    <p:sldId id="336" r:id="rId18"/>
    <p:sldId id="338" r:id="rId19"/>
    <p:sldId id="340" r:id="rId20"/>
    <p:sldId id="341" r:id="rId21"/>
    <p:sldId id="342" r:id="rId22"/>
    <p:sldId id="343" r:id="rId23"/>
    <p:sldId id="344" r:id="rId24"/>
    <p:sldId id="345" r:id="rId25"/>
    <p:sldId id="347" r:id="rId26"/>
    <p:sldId id="348" r:id="rId27"/>
    <p:sldId id="394" r:id="rId28"/>
    <p:sldId id="349" r:id="rId29"/>
    <p:sldId id="350" r:id="rId30"/>
    <p:sldId id="351" r:id="rId31"/>
    <p:sldId id="352" r:id="rId32"/>
    <p:sldId id="353" r:id="rId33"/>
    <p:sldId id="354" r:id="rId34"/>
    <p:sldId id="355" r:id="rId35"/>
    <p:sldId id="356" r:id="rId36"/>
    <p:sldId id="357" r:id="rId37"/>
    <p:sldId id="358" r:id="rId38"/>
    <p:sldId id="359" r:id="rId39"/>
    <p:sldId id="360" r:id="rId40"/>
    <p:sldId id="361" r:id="rId41"/>
    <p:sldId id="362" r:id="rId42"/>
    <p:sldId id="363" r:id="rId43"/>
    <p:sldId id="364" r:id="rId44"/>
    <p:sldId id="365" r:id="rId45"/>
    <p:sldId id="366" r:id="rId46"/>
    <p:sldId id="367" r:id="rId47"/>
    <p:sldId id="368" r:id="rId48"/>
    <p:sldId id="369" r:id="rId49"/>
    <p:sldId id="370" r:id="rId50"/>
    <p:sldId id="371" r:id="rId51"/>
    <p:sldId id="372" r:id="rId52"/>
    <p:sldId id="373" r:id="rId53"/>
    <p:sldId id="374" r:id="rId54"/>
    <p:sldId id="375" r:id="rId55"/>
    <p:sldId id="376" r:id="rId56"/>
    <p:sldId id="377" r:id="rId57"/>
    <p:sldId id="378" r:id="rId58"/>
    <p:sldId id="379" r:id="rId59"/>
    <p:sldId id="380" r:id="rId60"/>
    <p:sldId id="381" r:id="rId61"/>
    <p:sldId id="382" r:id="rId62"/>
    <p:sldId id="383" r:id="rId63"/>
    <p:sldId id="384" r:id="rId64"/>
    <p:sldId id="385" r:id="rId65"/>
    <p:sldId id="386" r:id="rId66"/>
    <p:sldId id="387" r:id="rId67"/>
    <p:sldId id="388" r:id="rId68"/>
    <p:sldId id="389" r:id="rId69"/>
    <p:sldId id="390" r:id="rId70"/>
    <p:sldId id="396" r:id="rId71"/>
    <p:sldId id="293" r:id="rId72"/>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dministrator" initials="A" lastIdx="1" clrIdx="0"/>
  <p:cmAuthor id="2" name="作者" initials="A" lastIdx="0" clrIdx="1"/>
  <p:cmAuthor id="0" name="微软用户" initials="微软用户" lastIdx="1"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794C28"/>
    <a:srgbClr val="C78955"/>
    <a:srgbClr val="D3A177"/>
    <a:srgbClr val="F8B62D"/>
    <a:srgbClr val="648599"/>
    <a:srgbClr val="0D0D0D"/>
    <a:srgbClr val="3F3F3F"/>
    <a:srgbClr val="F3F3F3"/>
    <a:srgbClr val="0D95C1"/>
    <a:srgbClr val="8767A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7927" autoAdjust="0"/>
    <p:restoredTop sz="94660"/>
  </p:normalViewPr>
  <p:slideViewPr>
    <p:cSldViewPr snapToGrid="0">
      <p:cViewPr>
        <p:scale>
          <a:sx n="75" d="100"/>
          <a:sy n="75" d="100"/>
        </p:scale>
        <p:origin x="-1782" y="-804"/>
      </p:cViewPr>
      <p:guideLst>
        <p:guide orient="horz" pos="2192"/>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5.xml"/><Relationship Id="rId8" Type="http://schemas.openxmlformats.org/officeDocument/2006/relationships/slide" Target="slides/slide4.xml"/><Relationship Id="rId76" Type="http://schemas.openxmlformats.org/officeDocument/2006/relationships/commentAuthors" Target="commentAuthors.xml"/><Relationship Id="rId75" Type="http://schemas.openxmlformats.org/officeDocument/2006/relationships/tableStyles" Target="tableStyles.xml"/><Relationship Id="rId74" Type="http://schemas.openxmlformats.org/officeDocument/2006/relationships/viewProps" Target="viewProps.xml"/><Relationship Id="rId73" Type="http://schemas.openxmlformats.org/officeDocument/2006/relationships/presProps" Target="presProps.xml"/><Relationship Id="rId72" Type="http://schemas.openxmlformats.org/officeDocument/2006/relationships/slide" Target="slides/slide68.xml"/><Relationship Id="rId71" Type="http://schemas.openxmlformats.org/officeDocument/2006/relationships/slide" Target="slides/slide67.xml"/><Relationship Id="rId70" Type="http://schemas.openxmlformats.org/officeDocument/2006/relationships/slide" Target="slides/slide66.xml"/><Relationship Id="rId7" Type="http://schemas.openxmlformats.org/officeDocument/2006/relationships/slide" Target="slides/slide3.xml"/><Relationship Id="rId69" Type="http://schemas.openxmlformats.org/officeDocument/2006/relationships/slide" Target="slides/slide65.xml"/><Relationship Id="rId68" Type="http://schemas.openxmlformats.org/officeDocument/2006/relationships/slide" Target="slides/slide64.xml"/><Relationship Id="rId67" Type="http://schemas.openxmlformats.org/officeDocument/2006/relationships/slide" Target="slides/slide63.xml"/><Relationship Id="rId66" Type="http://schemas.openxmlformats.org/officeDocument/2006/relationships/slide" Target="slides/slide62.xml"/><Relationship Id="rId65" Type="http://schemas.openxmlformats.org/officeDocument/2006/relationships/slide" Target="slides/slide61.xml"/><Relationship Id="rId64" Type="http://schemas.openxmlformats.org/officeDocument/2006/relationships/slide" Target="slides/slide60.xml"/><Relationship Id="rId63" Type="http://schemas.openxmlformats.org/officeDocument/2006/relationships/slide" Target="slides/slide59.xml"/><Relationship Id="rId62" Type="http://schemas.openxmlformats.org/officeDocument/2006/relationships/slide" Target="slides/slide58.xml"/><Relationship Id="rId61" Type="http://schemas.openxmlformats.org/officeDocument/2006/relationships/slide" Target="slides/slide57.xml"/><Relationship Id="rId60" Type="http://schemas.openxmlformats.org/officeDocument/2006/relationships/slide" Target="slides/slide56.xml"/><Relationship Id="rId6" Type="http://schemas.openxmlformats.org/officeDocument/2006/relationships/slide" Target="slides/slide2.xml"/><Relationship Id="rId59" Type="http://schemas.openxmlformats.org/officeDocument/2006/relationships/slide" Target="slides/slide55.xml"/><Relationship Id="rId58" Type="http://schemas.openxmlformats.org/officeDocument/2006/relationships/slide" Target="slides/slide54.xml"/><Relationship Id="rId57" Type="http://schemas.openxmlformats.org/officeDocument/2006/relationships/slide" Target="slides/slide53.xml"/><Relationship Id="rId56" Type="http://schemas.openxmlformats.org/officeDocument/2006/relationships/slide" Target="slides/slide52.xml"/><Relationship Id="rId55" Type="http://schemas.openxmlformats.org/officeDocument/2006/relationships/slide" Target="slides/slide51.xml"/><Relationship Id="rId54" Type="http://schemas.openxmlformats.org/officeDocument/2006/relationships/slide" Target="slides/slide50.xml"/><Relationship Id="rId53" Type="http://schemas.openxmlformats.org/officeDocument/2006/relationships/slide" Target="slides/slide49.xml"/><Relationship Id="rId52" Type="http://schemas.openxmlformats.org/officeDocument/2006/relationships/slide" Target="slides/slide48.xml"/><Relationship Id="rId51" Type="http://schemas.openxmlformats.org/officeDocument/2006/relationships/slide" Target="slides/slide47.xml"/><Relationship Id="rId50" Type="http://schemas.openxmlformats.org/officeDocument/2006/relationships/slide" Target="slides/slide46.xml"/><Relationship Id="rId5" Type="http://schemas.openxmlformats.org/officeDocument/2006/relationships/notesMaster" Target="notesMasters/notesMaster1.xml"/><Relationship Id="rId49" Type="http://schemas.openxmlformats.org/officeDocument/2006/relationships/slide" Target="slides/slide45.xml"/><Relationship Id="rId48" Type="http://schemas.openxmlformats.org/officeDocument/2006/relationships/slide" Target="slides/slide44.xml"/><Relationship Id="rId47" Type="http://schemas.openxmlformats.org/officeDocument/2006/relationships/slide" Target="slides/slide43.xml"/><Relationship Id="rId46" Type="http://schemas.openxmlformats.org/officeDocument/2006/relationships/slide" Target="slides/slide42.xml"/><Relationship Id="rId45" Type="http://schemas.openxmlformats.org/officeDocument/2006/relationships/slide" Target="slides/slide41.xml"/><Relationship Id="rId44" Type="http://schemas.openxmlformats.org/officeDocument/2006/relationships/slide" Target="slides/slide40.xml"/><Relationship Id="rId43" Type="http://schemas.openxmlformats.org/officeDocument/2006/relationships/slide" Target="slides/slide39.xml"/><Relationship Id="rId42" Type="http://schemas.openxmlformats.org/officeDocument/2006/relationships/slide" Target="slides/slide38.xml"/><Relationship Id="rId41" Type="http://schemas.openxmlformats.org/officeDocument/2006/relationships/slide" Target="slides/slide37.xml"/><Relationship Id="rId40" Type="http://schemas.openxmlformats.org/officeDocument/2006/relationships/slide" Target="slides/slide36.xml"/><Relationship Id="rId4" Type="http://schemas.openxmlformats.org/officeDocument/2006/relationships/slide" Target="slides/slide1.xml"/><Relationship Id="rId39" Type="http://schemas.openxmlformats.org/officeDocument/2006/relationships/slide" Target="slides/slide35.xml"/><Relationship Id="rId38" Type="http://schemas.openxmlformats.org/officeDocument/2006/relationships/slide" Target="slides/slide34.xml"/><Relationship Id="rId37" Type="http://schemas.openxmlformats.org/officeDocument/2006/relationships/slide" Target="slides/slide33.xml"/><Relationship Id="rId36" Type="http://schemas.openxmlformats.org/officeDocument/2006/relationships/slide" Target="slides/slide32.xml"/><Relationship Id="rId35" Type="http://schemas.openxmlformats.org/officeDocument/2006/relationships/slide" Target="slides/slide31.xml"/><Relationship Id="rId34" Type="http://schemas.openxmlformats.org/officeDocument/2006/relationships/slide" Target="slides/slide30.xml"/><Relationship Id="rId33" Type="http://schemas.openxmlformats.org/officeDocument/2006/relationships/slide" Target="slides/slide29.xml"/><Relationship Id="rId32" Type="http://schemas.openxmlformats.org/officeDocument/2006/relationships/slide" Target="slides/slide28.xml"/><Relationship Id="rId31" Type="http://schemas.openxmlformats.org/officeDocument/2006/relationships/slide" Target="slides/slide27.xml"/><Relationship Id="rId30" Type="http://schemas.openxmlformats.org/officeDocument/2006/relationships/slide" Target="slides/slide26.xml"/><Relationship Id="rId3" Type="http://schemas.openxmlformats.org/officeDocument/2006/relationships/slideMaster" Target="slideMasters/slideMaster2.xml"/><Relationship Id="rId29" Type="http://schemas.openxmlformats.org/officeDocument/2006/relationships/slide" Target="slides/slide25.xml"/><Relationship Id="rId28" Type="http://schemas.openxmlformats.org/officeDocument/2006/relationships/slide" Target="slides/slide24.xml"/><Relationship Id="rId27" Type="http://schemas.openxmlformats.org/officeDocument/2006/relationships/slide" Target="slides/slide23.xml"/><Relationship Id="rId26" Type="http://schemas.openxmlformats.org/officeDocument/2006/relationships/slide" Target="slides/slide22.xml"/><Relationship Id="rId25" Type="http://schemas.openxmlformats.org/officeDocument/2006/relationships/slide" Target="slides/slide21.xml"/><Relationship Id="rId24" Type="http://schemas.openxmlformats.org/officeDocument/2006/relationships/slide" Target="slides/slide20.xml"/><Relationship Id="rId23" Type="http://schemas.openxmlformats.org/officeDocument/2006/relationships/slide" Target="slides/slide19.xml"/><Relationship Id="rId22" Type="http://schemas.openxmlformats.org/officeDocument/2006/relationships/slide" Target="slides/slide18.xml"/><Relationship Id="rId21" Type="http://schemas.openxmlformats.org/officeDocument/2006/relationships/slide" Target="slides/slide17.xml"/><Relationship Id="rId20" Type="http://schemas.openxmlformats.org/officeDocument/2006/relationships/slide" Target="slides/slide16.xml"/><Relationship Id="rId2" Type="http://schemas.openxmlformats.org/officeDocument/2006/relationships/theme" Target="theme/theme1.xml"/><Relationship Id="rId19" Type="http://schemas.openxmlformats.org/officeDocument/2006/relationships/slide" Target="slides/slide15.xml"/><Relationship Id="rId18" Type="http://schemas.openxmlformats.org/officeDocument/2006/relationships/slide" Target="slides/slide14.xml"/><Relationship Id="rId17" Type="http://schemas.openxmlformats.org/officeDocument/2006/relationships/slide" Target="slides/slide13.xml"/><Relationship Id="rId16" Type="http://schemas.openxmlformats.org/officeDocument/2006/relationships/slide" Target="slides/slide12.xml"/><Relationship Id="rId15" Type="http://schemas.openxmlformats.org/officeDocument/2006/relationships/slide" Target="slides/slide11.xml"/><Relationship Id="rId14" Type="http://schemas.openxmlformats.org/officeDocument/2006/relationships/slide" Target="slides/slide10.xml"/><Relationship Id="rId13" Type="http://schemas.openxmlformats.org/officeDocument/2006/relationships/slide" Target="slides/slide9.xml"/><Relationship Id="rId12" Type="http://schemas.openxmlformats.org/officeDocument/2006/relationships/slide" Target="slides/slide8.xml"/><Relationship Id="rId11" Type="http://schemas.openxmlformats.org/officeDocument/2006/relationships/slide" Target="slides/slide7.xml"/><Relationship Id="rId10" Type="http://schemas.openxmlformats.org/officeDocument/2006/relationships/slide" Target="slides/slide6.xml"/><Relationship Id="rId1" Type="http://schemas.openxmlformats.org/officeDocument/2006/relationships/slideMaster" Target="slideMasters/slideMaster1.xml"/></Relationships>
</file>

<file path=ppt/comments/comment1.xml><?xml version="1.0" encoding="utf-8"?>
<p:cmLst xmlns:a="http://schemas.openxmlformats.org/drawingml/2006/main" xmlns:r="http://schemas.openxmlformats.org/officeDocument/2006/relationships" xmlns:p="http://schemas.openxmlformats.org/presentationml/2006/main">
  <p:cm authorId="1" dt="2022-08-16T17:32:21.104" idx="1">
    <p:pos x="10" y="10"/>
    <p:text/>
  </p:cm>
</p:cmLst>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colorsDef>
</file>

<file path=ppt/diagrams/data1.xml><?xml version="1.0" encoding="utf-8"?>
<dgm:dataModel xmlns:dgm="http://schemas.openxmlformats.org/drawingml/2006/diagram" xmlns:a="http://schemas.openxmlformats.org/drawingml/2006/main">
  <dgm:ptLst>
    <dgm:pt modelId="{37D76233-2C52-45E9-94E8-FBDCAFC81AF1}" type="doc">
      <dgm:prSet loTypeId="cycle" loCatId="cycle" qsTypeId="urn:microsoft.com/office/officeart/2005/8/quickstyle/simple3" qsCatId="simple" csTypeId="urn:microsoft.com/office/officeart/2005/8/colors/colorful1" csCatId="accent1" phldr="0"/>
      <dgm:spPr/>
      <dgm:t>
        <a:bodyPr/>
        <a:p>
          <a:endParaRPr lang="zh-CN" altLang="en-US"/>
        </a:p>
      </dgm:t>
    </dgm:pt>
    <dgm:pt modelId="{8E2A460B-45D3-4E20-A31D-4AFE676F0DDA}">
      <dgm:prSet phldrT="[文本]" phldr="0" custT="0"/>
      <dgm:spPr/>
      <dgm:t>
        <a:bodyPr vert="horz" wrap="square"/>
        <a:p>
          <a:pPr>
            <a:lnSpc>
              <a:spcPct val="100000"/>
            </a:lnSpc>
            <a:spcBef>
              <a:spcPct val="0"/>
            </a:spcBef>
            <a:spcAft>
              <a:spcPct val="35000"/>
            </a:spcAft>
          </a:pPr>
          <a:r>
            <a:rPr lang="zh-CN" altLang="en-US"/>
            <a:t>题库</a:t>
          </a:r>
          <a:r>
            <a:rPr lang="zh-CN" altLang="en-US"/>
            <a:t/>
          </a:r>
          <a:endParaRPr lang="zh-CN" altLang="en-US"/>
        </a:p>
      </dgm:t>
    </dgm:pt>
    <dgm:pt modelId="{40722E6B-70D7-49DD-BCDB-C5F5A53BB946}" cxnId="{DEC29FDF-F7DF-4DFE-8CEC-8F235D6A2E57}" type="parTrans">
      <dgm:prSet/>
      <dgm:spPr/>
      <dgm:t>
        <a:bodyPr/>
        <a:p>
          <a:endParaRPr lang="zh-CN" altLang="en-US"/>
        </a:p>
      </dgm:t>
    </dgm:pt>
    <dgm:pt modelId="{AC66A5CC-387D-4D7B-8E90-1B8214C2F261}" cxnId="{DEC29FDF-F7DF-4DFE-8CEC-8F235D6A2E57}" type="sibTrans">
      <dgm:prSet/>
      <dgm:spPr/>
      <dgm:t>
        <a:bodyPr/>
        <a:p>
          <a:endParaRPr lang="zh-CN" altLang="en-US"/>
        </a:p>
      </dgm:t>
    </dgm:pt>
    <dgm:pt modelId="{ECE2948F-862B-4CC3-B6BC-3E6415C7F5DD}">
      <dgm:prSet phldrT="[文本]" phldr="0" custT="0"/>
      <dgm:spPr/>
      <dgm:t>
        <a:bodyPr vert="horz" wrap="square"/>
        <a:p>
          <a:pPr>
            <a:lnSpc>
              <a:spcPct val="100000"/>
            </a:lnSpc>
            <a:spcBef>
              <a:spcPct val="0"/>
            </a:spcBef>
            <a:spcAft>
              <a:spcPct val="35000"/>
            </a:spcAft>
          </a:pPr>
          <a:r>
            <a:rPr lang="zh-CN" altLang="en-US"/>
            <a:t>语言类</a:t>
          </a:r>
          <a:r>
            <a:rPr lang="zh-CN" altLang="en-US"/>
            <a:t/>
          </a:r>
          <a:endParaRPr lang="zh-CN" altLang="en-US"/>
        </a:p>
      </dgm:t>
    </dgm:pt>
    <dgm:pt modelId="{055F34F9-26B5-46B6-B947-B5718EF53A09}" cxnId="{C4842F53-591C-468D-AF5C-1C15076FCCAF}" type="parTrans">
      <dgm:prSet/>
      <dgm:spPr/>
      <dgm:t>
        <a:bodyPr/>
        <a:p>
          <a:endParaRPr lang="zh-CN" altLang="en-US"/>
        </a:p>
      </dgm:t>
    </dgm:pt>
    <dgm:pt modelId="{4116C939-0673-4613-8FA7-CB6FE7258301}" cxnId="{C4842F53-591C-468D-AF5C-1C15076FCCAF}" type="sibTrans">
      <dgm:prSet/>
      <dgm:spPr/>
      <dgm:t>
        <a:bodyPr/>
        <a:p>
          <a:endParaRPr lang="zh-CN" altLang="en-US"/>
        </a:p>
      </dgm:t>
    </dgm:pt>
    <dgm:pt modelId="{7C61C30B-8CBC-4C9F-8560-C8C736CDC302}">
      <dgm:prSet phldr="0" custT="0"/>
      <dgm:spPr/>
      <dgm:t>
        <a:bodyPr vert="horz" wrap="square"/>
        <a:p>
          <a:pPr>
            <a:lnSpc>
              <a:spcPct val="100000"/>
            </a:lnSpc>
            <a:spcBef>
              <a:spcPct val="0"/>
            </a:spcBef>
            <a:spcAft>
              <a:spcPct val="35000"/>
            </a:spcAft>
          </a:pPr>
          <a:r>
            <a:rPr lang="zh-CN"/>
            <a:t>计算机类</a:t>
          </a:r>
          <a:r>
            <a:rPr lang="zh-CN"/>
            <a:t/>
          </a:r>
          <a:endParaRPr lang="zh-CN"/>
        </a:p>
      </dgm:t>
    </dgm:pt>
    <dgm:pt modelId="{9B5A1987-61D7-4B07-876E-6B4273104742}" cxnId="{6D5D251D-AEDA-47BF-A239-2E1E862C6A79}" type="parTrans">
      <dgm:prSet/>
      <dgm:spPr/>
    </dgm:pt>
    <dgm:pt modelId="{103D94F7-7ACF-4915-B51C-D92C46DB4C20}" cxnId="{6D5D251D-AEDA-47BF-A239-2E1E862C6A79}" type="sibTrans">
      <dgm:prSet/>
      <dgm:spPr/>
    </dgm:pt>
    <dgm:pt modelId="{88C1C74E-AB9D-44D2-B28E-61A1799B44D6}">
      <dgm:prSet phldr="0" custT="0"/>
      <dgm:spPr/>
      <dgm:t>
        <a:bodyPr vert="horz" wrap="square"/>
        <a:p>
          <a:pPr>
            <a:lnSpc>
              <a:spcPct val="100000"/>
            </a:lnSpc>
            <a:spcBef>
              <a:spcPct val="0"/>
            </a:spcBef>
            <a:spcAft>
              <a:spcPct val="35000"/>
            </a:spcAft>
          </a:pPr>
          <a:r>
            <a:rPr lang="zh-CN"/>
            <a:t>经济类</a:t>
          </a:r>
          <a:r>
            <a:rPr lang="zh-CN"/>
            <a:t/>
          </a:r>
          <a:endParaRPr lang="zh-CN"/>
        </a:p>
      </dgm:t>
    </dgm:pt>
    <dgm:pt modelId="{F8005069-E931-44FD-9CD1-84D465C2097F}" cxnId="{BCA88139-9494-48C8-9C6E-698FB44229E4}" type="parTrans">
      <dgm:prSet/>
      <dgm:spPr/>
    </dgm:pt>
    <dgm:pt modelId="{96907F85-9256-4532-9DF8-5440BFFFF23A}" cxnId="{BCA88139-9494-48C8-9C6E-698FB44229E4}" type="sibTrans">
      <dgm:prSet/>
      <dgm:spPr/>
    </dgm:pt>
    <dgm:pt modelId="{C1A764C7-9A9A-4CC1-AB19-E3BA0108456F}">
      <dgm:prSet phldr="0" custT="0"/>
      <dgm:spPr/>
      <dgm:t>
        <a:bodyPr vert="horz" wrap="square"/>
        <a:p>
          <a:pPr>
            <a:lnSpc>
              <a:spcPct val="100000"/>
            </a:lnSpc>
            <a:spcBef>
              <a:spcPct val="0"/>
            </a:spcBef>
            <a:spcAft>
              <a:spcPct val="35000"/>
            </a:spcAft>
          </a:pPr>
          <a:r>
            <a:rPr lang="zh-CN"/>
            <a:t>综合类</a:t>
          </a:r>
          <a:r>
            <a:rPr lang="zh-CN"/>
            <a:t/>
          </a:r>
          <a:endParaRPr lang="zh-CN"/>
        </a:p>
      </dgm:t>
    </dgm:pt>
    <dgm:pt modelId="{E8894752-8D71-4BBE-81BE-1DBB5BA15D03}" cxnId="{F100B656-7CE2-4800-A8B5-5DAC4E06E126}" type="parTrans">
      <dgm:prSet/>
      <dgm:spPr/>
    </dgm:pt>
    <dgm:pt modelId="{14A004C6-6510-47AD-A750-727FD9DC1B34}" cxnId="{F100B656-7CE2-4800-A8B5-5DAC4E06E126}" type="sibTrans">
      <dgm:prSet/>
      <dgm:spPr/>
    </dgm:pt>
    <dgm:pt modelId="{286FA912-6AA1-430C-88A9-FA03A7C2E518}">
      <dgm:prSet phldr="0" custT="0"/>
      <dgm:spPr/>
      <dgm:t>
        <a:bodyPr vert="horz" wrap="square"/>
        <a:p>
          <a:pPr>
            <a:lnSpc>
              <a:spcPct val="100000"/>
            </a:lnSpc>
            <a:spcBef>
              <a:spcPct val="0"/>
            </a:spcBef>
            <a:spcAft>
              <a:spcPct val="35000"/>
            </a:spcAft>
          </a:pPr>
          <a:r>
            <a:rPr lang="zh-CN"/>
            <a:t>公务员类</a:t>
          </a:r>
          <a:r>
            <a:rPr lang="zh-CN"/>
            <a:t/>
          </a:r>
          <a:endParaRPr lang="zh-CN"/>
        </a:p>
      </dgm:t>
    </dgm:pt>
    <dgm:pt modelId="{C1325C39-F70B-4BDB-A961-47007D884D48}" cxnId="{17CA8072-3DF7-4180-867A-A2E296D3E921}" type="parTrans">
      <dgm:prSet/>
      <dgm:spPr/>
    </dgm:pt>
    <dgm:pt modelId="{F3A4D54B-FE29-4B06-ABF0-E6D2FD717FEB}" cxnId="{17CA8072-3DF7-4180-867A-A2E296D3E921}" type="sibTrans">
      <dgm:prSet/>
      <dgm:spPr/>
    </dgm:pt>
    <dgm:pt modelId="{40104A7B-B5B9-470F-8731-4F2FB76039CE}">
      <dgm:prSet phldr="0" custT="0"/>
      <dgm:spPr/>
      <dgm:t>
        <a:bodyPr vert="horz" wrap="square"/>
        <a:p>
          <a:pPr>
            <a:lnSpc>
              <a:spcPct val="100000"/>
            </a:lnSpc>
            <a:spcBef>
              <a:spcPct val="0"/>
            </a:spcBef>
            <a:spcAft>
              <a:spcPct val="35000"/>
            </a:spcAft>
          </a:pPr>
          <a:r>
            <a:rPr lang="zh-CN"/>
            <a:t>法律类</a:t>
          </a:r>
          <a:r>
            <a:rPr lang="zh-CN"/>
            <a:t/>
          </a:r>
          <a:endParaRPr lang="zh-CN"/>
        </a:p>
      </dgm:t>
    </dgm:pt>
    <dgm:pt modelId="{DE6256C7-0C48-4444-851E-D6335BF0FFBA}" cxnId="{E1A82E53-FA4D-4646-AD37-2FBE43622152}" type="parTrans">
      <dgm:prSet/>
      <dgm:spPr/>
    </dgm:pt>
    <dgm:pt modelId="{130AADB6-87E2-44A5-94BF-1DC36D6DBB79}" cxnId="{E1A82E53-FA4D-4646-AD37-2FBE43622152}" type="sibTrans">
      <dgm:prSet/>
      <dgm:spPr/>
    </dgm:pt>
    <dgm:pt modelId="{21E2DB4B-DED8-4121-979B-6A1349D18B60}">
      <dgm:prSet phldr="0" custT="0"/>
      <dgm:spPr/>
      <dgm:t>
        <a:bodyPr vert="horz" wrap="square"/>
        <a:p>
          <a:pPr>
            <a:lnSpc>
              <a:spcPct val="100000"/>
            </a:lnSpc>
            <a:spcBef>
              <a:spcPct val="0"/>
            </a:spcBef>
            <a:spcAft>
              <a:spcPct val="35000"/>
            </a:spcAft>
          </a:pPr>
          <a:r>
            <a:rPr lang="zh-CN"/>
            <a:t>研究生类</a:t>
          </a:r>
          <a:r>
            <a:rPr lang="zh-CN"/>
            <a:t/>
          </a:r>
          <a:endParaRPr lang="zh-CN"/>
        </a:p>
      </dgm:t>
    </dgm:pt>
    <dgm:pt modelId="{C071B3E1-C3F6-4574-BCA0-D7CB6191F034}" cxnId="{42BF48F4-CBC3-4A00-B28D-6911AF9B71BB}" type="parTrans">
      <dgm:prSet/>
      <dgm:spPr/>
    </dgm:pt>
    <dgm:pt modelId="{7387ACAA-8C90-452C-9E94-1F072E19F570}" cxnId="{42BF48F4-CBC3-4A00-B28D-6911AF9B71BB}" type="sibTrans">
      <dgm:prSet/>
      <dgm:spPr/>
    </dgm:pt>
    <dgm:pt modelId="{FB465DCF-87D6-4F61-AE0E-D391591F9810}">
      <dgm:prSet phldr="0" custT="0"/>
      <dgm:spPr/>
      <dgm:t>
        <a:bodyPr vert="horz" wrap="square"/>
        <a:p>
          <a:pPr>
            <a:lnSpc>
              <a:spcPct val="100000"/>
            </a:lnSpc>
            <a:spcBef>
              <a:spcPct val="0"/>
            </a:spcBef>
            <a:spcAft>
              <a:spcPct val="35000"/>
            </a:spcAft>
          </a:pPr>
          <a:r>
            <a:rPr lang="zh-CN"/>
            <a:t>自考类</a:t>
          </a:r>
          <a:r>
            <a:rPr lang="zh-CN"/>
            <a:t/>
          </a:r>
          <a:endParaRPr lang="zh-CN"/>
        </a:p>
      </dgm:t>
    </dgm:pt>
    <dgm:pt modelId="{B7C88F38-2531-4CFC-AA66-27F7B7CB88E6}" cxnId="{C5C490BA-50CC-40B6-84C3-DDB903636CBD}" type="parTrans">
      <dgm:prSet/>
      <dgm:spPr/>
    </dgm:pt>
    <dgm:pt modelId="{6CFC6352-7532-439C-AF17-D953FC95A55D}" cxnId="{C5C490BA-50CC-40B6-84C3-DDB903636CBD}" type="sibTrans">
      <dgm:prSet/>
      <dgm:spPr/>
    </dgm:pt>
    <dgm:pt modelId="{D34FE5D7-7525-4D59-ABC9-3998105E634C}">
      <dgm:prSet phldrT="[文本]" phldr="0" custT="0"/>
      <dgm:spPr/>
      <dgm:t>
        <a:bodyPr vert="horz" wrap="square"/>
        <a:p>
          <a:pPr>
            <a:lnSpc>
              <a:spcPct val="100000"/>
            </a:lnSpc>
            <a:spcBef>
              <a:spcPct val="0"/>
            </a:spcBef>
            <a:spcAft>
              <a:spcPct val="35000"/>
            </a:spcAft>
          </a:pPr>
          <a:r>
            <a:rPr lang="zh-CN" altLang="en-US"/>
            <a:t>工程类</a:t>
          </a:r>
          <a:r>
            <a:rPr lang="zh-CN" altLang="en-US"/>
            <a:t/>
          </a:r>
          <a:endParaRPr lang="zh-CN" altLang="en-US"/>
        </a:p>
      </dgm:t>
    </dgm:pt>
    <dgm:pt modelId="{A96BE2DD-535A-47FD-A010-195BD3C076B9}" cxnId="{DBADF8A1-A5E5-467D-9886-32B607ACEE17}" type="parTrans">
      <dgm:prSet/>
      <dgm:spPr/>
      <dgm:t>
        <a:bodyPr/>
        <a:p>
          <a:endParaRPr lang="zh-CN" altLang="en-US"/>
        </a:p>
      </dgm:t>
    </dgm:pt>
    <dgm:pt modelId="{75EA9321-EAFA-4AF6-8313-8107E8EB3526}" cxnId="{DBADF8A1-A5E5-467D-9886-32B607ACEE17}" type="sibTrans">
      <dgm:prSet/>
      <dgm:spPr/>
      <dgm:t>
        <a:bodyPr/>
        <a:p>
          <a:endParaRPr lang="zh-CN" altLang="en-US"/>
        </a:p>
      </dgm:t>
    </dgm:pt>
    <dgm:pt modelId="{E17F1310-B4AD-4B57-8D9B-BF776721EA77}">
      <dgm:prSet phldrT="[文本]" phldr="0" custT="0"/>
      <dgm:spPr/>
      <dgm:t>
        <a:bodyPr vert="horz" wrap="square"/>
        <a:p>
          <a:pPr>
            <a:lnSpc>
              <a:spcPct val="100000"/>
            </a:lnSpc>
            <a:spcBef>
              <a:spcPct val="0"/>
            </a:spcBef>
            <a:spcAft>
              <a:spcPct val="35000"/>
            </a:spcAft>
          </a:pPr>
          <a:r>
            <a:rPr lang="zh-CN" altLang="en-US"/>
            <a:t>医学类</a:t>
          </a:r>
          <a:r>
            <a:rPr lang="zh-CN" altLang="en-US"/>
            <a:t/>
          </a:r>
          <a:endParaRPr lang="zh-CN" altLang="en-US"/>
        </a:p>
      </dgm:t>
    </dgm:pt>
    <dgm:pt modelId="{6BAC1755-6217-4715-99C2-D1422148265D}" cxnId="{99E9DB77-B45B-4284-9F62-F9035F7D816C}" type="parTrans">
      <dgm:prSet/>
      <dgm:spPr/>
      <dgm:t>
        <a:bodyPr/>
        <a:p>
          <a:endParaRPr lang="zh-CN" altLang="en-US"/>
        </a:p>
      </dgm:t>
    </dgm:pt>
    <dgm:pt modelId="{925984A4-8E6F-4D28-B868-DBAB08F4BD28}" cxnId="{99E9DB77-B45B-4284-9F62-F9035F7D816C}" type="sibTrans">
      <dgm:prSet/>
      <dgm:spPr/>
      <dgm:t>
        <a:bodyPr/>
        <a:p>
          <a:endParaRPr lang="zh-CN" altLang="en-US"/>
        </a:p>
      </dgm:t>
    </dgm:pt>
    <dgm:pt modelId="{468FA009-1E87-4539-85FA-5C28B78DD6E9}">
      <dgm:prSet phldrT="[文本]" phldr="0" custT="0"/>
      <dgm:spPr/>
      <dgm:t>
        <a:bodyPr vert="horz" wrap="square"/>
        <a:p>
          <a:pPr>
            <a:lnSpc>
              <a:spcPct val="100000"/>
            </a:lnSpc>
            <a:spcBef>
              <a:spcPct val="0"/>
            </a:spcBef>
            <a:spcAft>
              <a:spcPct val="35000"/>
            </a:spcAft>
          </a:pPr>
          <a:r>
            <a:rPr lang="zh-CN" altLang="en-US"/>
            <a:t>党建类</a:t>
          </a:r>
          <a:r>
            <a:rPr lang="zh-CN" altLang="en-US"/>
            <a:t/>
          </a:r>
          <a:endParaRPr lang="zh-CN" altLang="en-US"/>
        </a:p>
      </dgm:t>
    </dgm:pt>
    <dgm:pt modelId="{F205FF88-2C9B-4658-BCAA-BEA6EB7393B2}" cxnId="{9E0BF4E5-4469-40D7-81AD-0E592DFDAD91}" type="parTrans">
      <dgm:prSet/>
      <dgm:spPr/>
      <dgm:t>
        <a:bodyPr/>
        <a:p>
          <a:endParaRPr lang="zh-CN" altLang="en-US"/>
        </a:p>
      </dgm:t>
    </dgm:pt>
    <dgm:pt modelId="{B5C730DE-1181-420B-A78D-195E914DCCF5}" cxnId="{9E0BF4E5-4469-40D7-81AD-0E592DFDAD91}" type="sibTrans">
      <dgm:prSet/>
      <dgm:spPr/>
      <dgm:t>
        <a:bodyPr/>
        <a:p>
          <a:endParaRPr lang="zh-CN" altLang="en-US"/>
        </a:p>
      </dgm:t>
    </dgm:pt>
    <dgm:pt modelId="{D5B7622F-17AC-467C-B10C-28C38C38C350}" type="pres">
      <dgm:prSet presAssocID="{37D76233-2C52-45E9-94E8-FBDCAFC81AF1}" presName="Name0" presStyleCnt="0">
        <dgm:presLayoutVars>
          <dgm:chMax val="1"/>
          <dgm:dir/>
          <dgm:animLvl val="ctr"/>
          <dgm:resizeHandles val="exact"/>
        </dgm:presLayoutVars>
      </dgm:prSet>
      <dgm:spPr/>
    </dgm:pt>
    <dgm:pt modelId="{BADECBB5-37EA-4668-8A2F-BD2C2902F22A}" type="pres">
      <dgm:prSet presAssocID="{8E2A460B-45D3-4E20-A31D-4AFE676F0DDA}" presName="centerShape" presStyleLbl="node0" presStyleIdx="0" presStyleCnt="1"/>
      <dgm:spPr/>
    </dgm:pt>
    <dgm:pt modelId="{C2E7DEFD-0505-42BF-AE13-B6483BF86572}" type="pres">
      <dgm:prSet presAssocID="{ECE2948F-862B-4CC3-B6BC-3E6415C7F5DD}" presName="node" presStyleLbl="node1" presStyleIdx="0" presStyleCnt="11">
        <dgm:presLayoutVars>
          <dgm:bulletEnabled val="1"/>
        </dgm:presLayoutVars>
      </dgm:prSet>
      <dgm:spPr/>
    </dgm:pt>
    <dgm:pt modelId="{45046E67-FA41-4C32-9E33-BDDDFBBF1D6A}" type="pres">
      <dgm:prSet presAssocID="{ECE2948F-862B-4CC3-B6BC-3E6415C7F5DD}" presName="dummy" presStyleCnt="0"/>
      <dgm:spPr/>
    </dgm:pt>
    <dgm:pt modelId="{F3596884-C09F-4C70-900E-D61864BED5F1}" type="pres">
      <dgm:prSet presAssocID="{4116C939-0673-4613-8FA7-CB6FE7258301}" presName="sibTrans" presStyleLbl="sibTrans2D1" presStyleIdx="0" presStyleCnt="11"/>
      <dgm:spPr/>
    </dgm:pt>
    <dgm:pt modelId="{0EAF2724-FF0E-49F1-A396-F2DD5EBCB2B0}" type="pres">
      <dgm:prSet presAssocID="{7C61C30B-8CBC-4C9F-8560-C8C736CDC302}" presName="node" presStyleLbl="node1" presStyleIdx="1" presStyleCnt="11">
        <dgm:presLayoutVars>
          <dgm:bulletEnabled val="1"/>
        </dgm:presLayoutVars>
      </dgm:prSet>
      <dgm:spPr/>
    </dgm:pt>
    <dgm:pt modelId="{C550C056-0937-412C-B2D7-79BEF2FD1D02}" type="pres">
      <dgm:prSet presAssocID="{7C61C30B-8CBC-4C9F-8560-C8C736CDC302}" presName="dummy" presStyleCnt="0"/>
      <dgm:spPr/>
    </dgm:pt>
    <dgm:pt modelId="{5E4A2740-3FF7-4706-860A-C6C7AF872AA5}" type="pres">
      <dgm:prSet presAssocID="{103D94F7-7ACF-4915-B51C-D92C46DB4C20}" presName="sibTrans" presStyleLbl="sibTrans2D1" presStyleIdx="1" presStyleCnt="11"/>
      <dgm:spPr/>
    </dgm:pt>
    <dgm:pt modelId="{6D691601-F3E2-405A-8BB5-2E10A9F483F4}" type="pres">
      <dgm:prSet presAssocID="{88C1C74E-AB9D-44D2-B28E-61A1799B44D6}" presName="node" presStyleLbl="node1" presStyleIdx="2" presStyleCnt="11">
        <dgm:presLayoutVars>
          <dgm:bulletEnabled val="1"/>
        </dgm:presLayoutVars>
      </dgm:prSet>
      <dgm:spPr/>
    </dgm:pt>
    <dgm:pt modelId="{7C905C19-2042-4252-BE6E-4446FEAADA26}" type="pres">
      <dgm:prSet presAssocID="{88C1C74E-AB9D-44D2-B28E-61A1799B44D6}" presName="dummy" presStyleCnt="0"/>
      <dgm:spPr/>
    </dgm:pt>
    <dgm:pt modelId="{F58FFFC2-D821-4A06-86B6-A0DE1C5F1E34}" type="pres">
      <dgm:prSet presAssocID="{96907F85-9256-4532-9DF8-5440BFFFF23A}" presName="sibTrans" presStyleLbl="sibTrans2D1" presStyleIdx="2" presStyleCnt="11"/>
      <dgm:spPr/>
    </dgm:pt>
    <dgm:pt modelId="{E1FC130A-BACF-4A65-9173-DE4EFEBCD111}" type="pres">
      <dgm:prSet presAssocID="{C1A764C7-9A9A-4CC1-AB19-E3BA0108456F}" presName="node" presStyleLbl="node1" presStyleIdx="3" presStyleCnt="11">
        <dgm:presLayoutVars>
          <dgm:bulletEnabled val="1"/>
        </dgm:presLayoutVars>
      </dgm:prSet>
      <dgm:spPr/>
    </dgm:pt>
    <dgm:pt modelId="{9D86A48E-1F02-4322-BADF-F18442D133BA}" type="pres">
      <dgm:prSet presAssocID="{C1A764C7-9A9A-4CC1-AB19-E3BA0108456F}" presName="dummy" presStyleCnt="0"/>
      <dgm:spPr/>
    </dgm:pt>
    <dgm:pt modelId="{ADEA6138-9F6A-4765-9CE5-960493E9797E}" type="pres">
      <dgm:prSet presAssocID="{14A004C6-6510-47AD-A750-727FD9DC1B34}" presName="sibTrans" presStyleLbl="sibTrans2D1" presStyleIdx="3" presStyleCnt="11"/>
      <dgm:spPr/>
    </dgm:pt>
    <dgm:pt modelId="{D240FFC4-1070-4A36-B98B-5E49FDEF04E8}" type="pres">
      <dgm:prSet presAssocID="{286FA912-6AA1-430C-88A9-FA03A7C2E518}" presName="node" presStyleLbl="node1" presStyleIdx="4" presStyleCnt="11">
        <dgm:presLayoutVars>
          <dgm:bulletEnabled val="1"/>
        </dgm:presLayoutVars>
      </dgm:prSet>
      <dgm:spPr/>
    </dgm:pt>
    <dgm:pt modelId="{306870EA-E7EC-49D6-8FE5-6FAE4CA72548}" type="pres">
      <dgm:prSet presAssocID="{286FA912-6AA1-430C-88A9-FA03A7C2E518}" presName="dummy" presStyleCnt="0"/>
      <dgm:spPr/>
    </dgm:pt>
    <dgm:pt modelId="{B96FF504-54B2-40D4-92B4-1C8C0278795A}" type="pres">
      <dgm:prSet presAssocID="{F3A4D54B-FE29-4B06-ABF0-E6D2FD717FEB}" presName="sibTrans" presStyleLbl="sibTrans2D1" presStyleIdx="4" presStyleCnt="11"/>
      <dgm:spPr/>
    </dgm:pt>
    <dgm:pt modelId="{4A8664E8-07C2-4311-8857-2BE1B5D6519D}" type="pres">
      <dgm:prSet presAssocID="{40104A7B-B5B9-470F-8731-4F2FB76039CE}" presName="node" presStyleLbl="node1" presStyleIdx="5" presStyleCnt="11">
        <dgm:presLayoutVars>
          <dgm:bulletEnabled val="1"/>
        </dgm:presLayoutVars>
      </dgm:prSet>
      <dgm:spPr/>
    </dgm:pt>
    <dgm:pt modelId="{A764B682-4ED3-486E-AC38-4516A143DC8C}" type="pres">
      <dgm:prSet presAssocID="{40104A7B-B5B9-470F-8731-4F2FB76039CE}" presName="dummy" presStyleCnt="0"/>
      <dgm:spPr/>
    </dgm:pt>
    <dgm:pt modelId="{70888DDE-084F-4C7C-9618-AE34A10FAA23}" type="pres">
      <dgm:prSet presAssocID="{130AADB6-87E2-44A5-94BF-1DC36D6DBB79}" presName="sibTrans" presStyleLbl="sibTrans2D1" presStyleIdx="5" presStyleCnt="11"/>
      <dgm:spPr/>
    </dgm:pt>
    <dgm:pt modelId="{EE038558-55C2-4791-98F1-98F2FAC34054}" type="pres">
      <dgm:prSet presAssocID="{21E2DB4B-DED8-4121-979B-6A1349D18B60}" presName="node" presStyleLbl="node1" presStyleIdx="6" presStyleCnt="11">
        <dgm:presLayoutVars>
          <dgm:bulletEnabled val="1"/>
        </dgm:presLayoutVars>
      </dgm:prSet>
      <dgm:spPr/>
    </dgm:pt>
    <dgm:pt modelId="{2D10F0D0-2351-4BC5-87C7-8989D89E17B4}" type="pres">
      <dgm:prSet presAssocID="{21E2DB4B-DED8-4121-979B-6A1349D18B60}" presName="dummy" presStyleCnt="0"/>
      <dgm:spPr/>
    </dgm:pt>
    <dgm:pt modelId="{CE63D9DF-A2CF-4748-98BF-04D79DEDDD6C}" type="pres">
      <dgm:prSet presAssocID="{7387ACAA-8C90-452C-9E94-1F072E19F570}" presName="sibTrans" presStyleLbl="sibTrans2D1" presStyleIdx="6" presStyleCnt="11"/>
      <dgm:spPr/>
    </dgm:pt>
    <dgm:pt modelId="{1A8915A8-55E3-4042-A0CC-07751307757E}" type="pres">
      <dgm:prSet presAssocID="{FB465DCF-87D6-4F61-AE0E-D391591F9810}" presName="node" presStyleLbl="node1" presStyleIdx="7" presStyleCnt="11">
        <dgm:presLayoutVars>
          <dgm:bulletEnabled val="1"/>
        </dgm:presLayoutVars>
      </dgm:prSet>
      <dgm:spPr/>
    </dgm:pt>
    <dgm:pt modelId="{9CE89993-0D6F-4490-9575-ADA035071F62}" type="pres">
      <dgm:prSet presAssocID="{FB465DCF-87D6-4F61-AE0E-D391591F9810}" presName="dummy" presStyleCnt="0"/>
      <dgm:spPr/>
    </dgm:pt>
    <dgm:pt modelId="{C0DE3273-EE41-4AAB-B9B3-9FEC1E225B12}" type="pres">
      <dgm:prSet presAssocID="{6CFC6352-7532-439C-AF17-D953FC95A55D}" presName="sibTrans" presStyleLbl="sibTrans2D1" presStyleIdx="7" presStyleCnt="11"/>
      <dgm:spPr/>
    </dgm:pt>
    <dgm:pt modelId="{44F31994-0027-4DC3-B39E-FEE01FB1A852}" type="pres">
      <dgm:prSet presAssocID="{D34FE5D7-7525-4D59-ABC9-3998105E634C}" presName="node" presStyleLbl="node1" presStyleIdx="8" presStyleCnt="11">
        <dgm:presLayoutVars>
          <dgm:bulletEnabled val="1"/>
        </dgm:presLayoutVars>
      </dgm:prSet>
      <dgm:spPr/>
    </dgm:pt>
    <dgm:pt modelId="{C6A1073C-AEB6-41D2-8257-B02F52AE6460}" type="pres">
      <dgm:prSet presAssocID="{D34FE5D7-7525-4D59-ABC9-3998105E634C}" presName="dummy" presStyleCnt="0"/>
      <dgm:spPr/>
    </dgm:pt>
    <dgm:pt modelId="{15715456-3418-4DF0-AF3A-DA59307B110D}" type="pres">
      <dgm:prSet presAssocID="{75EA9321-EAFA-4AF6-8313-8107E8EB3526}" presName="sibTrans" presStyleLbl="sibTrans2D1" presStyleIdx="8" presStyleCnt="11"/>
      <dgm:spPr/>
    </dgm:pt>
    <dgm:pt modelId="{0DA4B7DF-BD6B-46E8-940A-69050C019BB3}" type="pres">
      <dgm:prSet presAssocID="{E17F1310-B4AD-4B57-8D9B-BF776721EA77}" presName="node" presStyleLbl="node1" presStyleIdx="9" presStyleCnt="11">
        <dgm:presLayoutVars>
          <dgm:bulletEnabled val="1"/>
        </dgm:presLayoutVars>
      </dgm:prSet>
      <dgm:spPr/>
    </dgm:pt>
    <dgm:pt modelId="{9268D1C0-A139-4893-A300-CF509D15352B}" type="pres">
      <dgm:prSet presAssocID="{E17F1310-B4AD-4B57-8D9B-BF776721EA77}" presName="dummy" presStyleCnt="0"/>
      <dgm:spPr/>
    </dgm:pt>
    <dgm:pt modelId="{EBDCA107-8C73-4044-AC95-50DA28B759A8}" type="pres">
      <dgm:prSet presAssocID="{925984A4-8E6F-4D28-B868-DBAB08F4BD28}" presName="sibTrans" presStyleLbl="sibTrans2D1" presStyleIdx="9" presStyleCnt="11"/>
      <dgm:spPr/>
    </dgm:pt>
    <dgm:pt modelId="{F539A410-44AA-4A02-9F1B-997DD2B71E87}" type="pres">
      <dgm:prSet presAssocID="{468FA009-1E87-4539-85FA-5C28B78DD6E9}" presName="node" presStyleLbl="node1" presStyleIdx="10" presStyleCnt="11">
        <dgm:presLayoutVars>
          <dgm:bulletEnabled val="1"/>
        </dgm:presLayoutVars>
      </dgm:prSet>
      <dgm:spPr/>
    </dgm:pt>
    <dgm:pt modelId="{2B016566-AAE3-46FD-A114-7C13E71734EF}" type="pres">
      <dgm:prSet presAssocID="{468FA009-1E87-4539-85FA-5C28B78DD6E9}" presName="dummy" presStyleCnt="0"/>
      <dgm:spPr/>
    </dgm:pt>
    <dgm:pt modelId="{B5FF6E04-452A-4146-97F4-3BC94EB5BB87}" type="pres">
      <dgm:prSet presAssocID="{B5C730DE-1181-420B-A78D-195E914DCCF5}" presName="sibTrans" presStyleLbl="sibTrans2D1" presStyleIdx="10" presStyleCnt="11"/>
      <dgm:spPr/>
    </dgm:pt>
  </dgm:ptLst>
  <dgm:cxnLst>
    <dgm:cxn modelId="{DEC29FDF-F7DF-4DFE-8CEC-8F235D6A2E57}" srcId="{37D76233-2C52-45E9-94E8-FBDCAFC81AF1}" destId="{8E2A460B-45D3-4E20-A31D-4AFE676F0DDA}" srcOrd="0" destOrd="0" parTransId="{40722E6B-70D7-49DD-BCDB-C5F5A53BB946}" sibTransId="{AC66A5CC-387D-4D7B-8E90-1B8214C2F261}"/>
    <dgm:cxn modelId="{C4842F53-591C-468D-AF5C-1C15076FCCAF}" srcId="{8E2A460B-45D3-4E20-A31D-4AFE676F0DDA}" destId="{ECE2948F-862B-4CC3-B6BC-3E6415C7F5DD}" srcOrd="0" destOrd="0" parTransId="{055F34F9-26B5-46B6-B947-B5718EF53A09}" sibTransId="{4116C939-0673-4613-8FA7-CB6FE7258301}"/>
    <dgm:cxn modelId="{6D5D251D-AEDA-47BF-A239-2E1E862C6A79}" srcId="{8E2A460B-45D3-4E20-A31D-4AFE676F0DDA}" destId="{7C61C30B-8CBC-4C9F-8560-C8C736CDC302}" srcOrd="1" destOrd="0" parTransId="{9B5A1987-61D7-4B07-876E-6B4273104742}" sibTransId="{103D94F7-7ACF-4915-B51C-D92C46DB4C20}"/>
    <dgm:cxn modelId="{BCA88139-9494-48C8-9C6E-698FB44229E4}" srcId="{8E2A460B-45D3-4E20-A31D-4AFE676F0DDA}" destId="{88C1C74E-AB9D-44D2-B28E-61A1799B44D6}" srcOrd="2" destOrd="0" parTransId="{F8005069-E931-44FD-9CD1-84D465C2097F}" sibTransId="{96907F85-9256-4532-9DF8-5440BFFFF23A}"/>
    <dgm:cxn modelId="{F100B656-7CE2-4800-A8B5-5DAC4E06E126}" srcId="{8E2A460B-45D3-4E20-A31D-4AFE676F0DDA}" destId="{C1A764C7-9A9A-4CC1-AB19-E3BA0108456F}" srcOrd="3" destOrd="0" parTransId="{E8894752-8D71-4BBE-81BE-1DBB5BA15D03}" sibTransId="{14A004C6-6510-47AD-A750-727FD9DC1B34}"/>
    <dgm:cxn modelId="{17CA8072-3DF7-4180-867A-A2E296D3E921}" srcId="{8E2A460B-45D3-4E20-A31D-4AFE676F0DDA}" destId="{286FA912-6AA1-430C-88A9-FA03A7C2E518}" srcOrd="4" destOrd="0" parTransId="{C1325C39-F70B-4BDB-A961-47007D884D48}" sibTransId="{F3A4D54B-FE29-4B06-ABF0-E6D2FD717FEB}"/>
    <dgm:cxn modelId="{E1A82E53-FA4D-4646-AD37-2FBE43622152}" srcId="{8E2A460B-45D3-4E20-A31D-4AFE676F0DDA}" destId="{40104A7B-B5B9-470F-8731-4F2FB76039CE}" srcOrd="5" destOrd="0" parTransId="{DE6256C7-0C48-4444-851E-D6335BF0FFBA}" sibTransId="{130AADB6-87E2-44A5-94BF-1DC36D6DBB79}"/>
    <dgm:cxn modelId="{42BF48F4-CBC3-4A00-B28D-6911AF9B71BB}" srcId="{8E2A460B-45D3-4E20-A31D-4AFE676F0DDA}" destId="{21E2DB4B-DED8-4121-979B-6A1349D18B60}" srcOrd="6" destOrd="0" parTransId="{C071B3E1-C3F6-4574-BCA0-D7CB6191F034}" sibTransId="{7387ACAA-8C90-452C-9E94-1F072E19F570}"/>
    <dgm:cxn modelId="{C5C490BA-50CC-40B6-84C3-DDB903636CBD}" srcId="{8E2A460B-45D3-4E20-A31D-4AFE676F0DDA}" destId="{FB465DCF-87D6-4F61-AE0E-D391591F9810}" srcOrd="7" destOrd="0" parTransId="{B7C88F38-2531-4CFC-AA66-27F7B7CB88E6}" sibTransId="{6CFC6352-7532-439C-AF17-D953FC95A55D}"/>
    <dgm:cxn modelId="{DBADF8A1-A5E5-467D-9886-32B607ACEE17}" srcId="{8E2A460B-45D3-4E20-A31D-4AFE676F0DDA}" destId="{D34FE5D7-7525-4D59-ABC9-3998105E634C}" srcOrd="8" destOrd="0" parTransId="{A96BE2DD-535A-47FD-A010-195BD3C076B9}" sibTransId="{75EA9321-EAFA-4AF6-8313-8107E8EB3526}"/>
    <dgm:cxn modelId="{99E9DB77-B45B-4284-9F62-F9035F7D816C}" srcId="{8E2A460B-45D3-4E20-A31D-4AFE676F0DDA}" destId="{E17F1310-B4AD-4B57-8D9B-BF776721EA77}" srcOrd="9" destOrd="0" parTransId="{6BAC1755-6217-4715-99C2-D1422148265D}" sibTransId="{925984A4-8E6F-4D28-B868-DBAB08F4BD28}"/>
    <dgm:cxn modelId="{9E0BF4E5-4469-40D7-81AD-0E592DFDAD91}" srcId="{8E2A460B-45D3-4E20-A31D-4AFE676F0DDA}" destId="{468FA009-1E87-4539-85FA-5C28B78DD6E9}" srcOrd="10" destOrd="0" parTransId="{F205FF88-2C9B-4658-BCAA-BEA6EB7393B2}" sibTransId="{B5C730DE-1181-420B-A78D-195E914DCCF5}"/>
    <dgm:cxn modelId="{8B5B1B4C-C450-415B-BEDC-4F5678F61890}" type="presOf" srcId="{37D76233-2C52-45E9-94E8-FBDCAFC81AF1}" destId="{D5B7622F-17AC-467C-B10C-28C38C38C350}" srcOrd="0" destOrd="0" presId="urn:microsoft.com/office/officeart/2005/8/layout/radial6"/>
    <dgm:cxn modelId="{30D78E01-8526-48B0-9FF9-1185A2861B9E}" type="presParOf" srcId="{D5B7622F-17AC-467C-B10C-28C38C38C350}" destId="{BADECBB5-37EA-4668-8A2F-BD2C2902F22A}" srcOrd="0" destOrd="0" presId="urn:microsoft.com/office/officeart/2005/8/layout/radial6"/>
    <dgm:cxn modelId="{15903E17-3354-4724-A82A-6A04D3B3053A}" type="presOf" srcId="{8E2A460B-45D3-4E20-A31D-4AFE676F0DDA}" destId="{BADECBB5-37EA-4668-8A2F-BD2C2902F22A}" srcOrd="0" destOrd="0" presId="urn:microsoft.com/office/officeart/2005/8/layout/radial6"/>
    <dgm:cxn modelId="{4DBE6AFA-9D24-4D15-8625-CAB5A3D37CF9}" type="presParOf" srcId="{D5B7622F-17AC-467C-B10C-28C38C38C350}" destId="{C2E7DEFD-0505-42BF-AE13-B6483BF86572}" srcOrd="1" destOrd="0" presId="urn:microsoft.com/office/officeart/2005/8/layout/radial6"/>
    <dgm:cxn modelId="{89FD2F93-9D73-4A06-957C-E76E3EED5086}" type="presOf" srcId="{ECE2948F-862B-4CC3-B6BC-3E6415C7F5DD}" destId="{C2E7DEFD-0505-42BF-AE13-B6483BF86572}" srcOrd="0" destOrd="0" presId="urn:microsoft.com/office/officeart/2005/8/layout/radial6"/>
    <dgm:cxn modelId="{6405484E-BBD7-4CD0-A71F-5BAEB40A02CD}" type="presParOf" srcId="{D5B7622F-17AC-467C-B10C-28C38C38C350}" destId="{45046E67-FA41-4C32-9E33-BDDDFBBF1D6A}" srcOrd="2" destOrd="0" presId="urn:microsoft.com/office/officeart/2005/8/layout/radial6"/>
    <dgm:cxn modelId="{37B9DE05-7F69-4592-AA3A-01BEDFAD601F}" type="presParOf" srcId="{D5B7622F-17AC-467C-B10C-28C38C38C350}" destId="{F3596884-C09F-4C70-900E-D61864BED5F1}" srcOrd="3" destOrd="0" presId="urn:microsoft.com/office/officeart/2005/8/layout/radial6"/>
    <dgm:cxn modelId="{05185384-606C-41CC-8DCE-0B90193CBCD4}" type="presOf" srcId="{4116C939-0673-4613-8FA7-CB6FE7258301}" destId="{F3596884-C09F-4C70-900E-D61864BED5F1}" srcOrd="0" destOrd="0" presId="urn:microsoft.com/office/officeart/2005/8/layout/radial6"/>
    <dgm:cxn modelId="{88DDBD9D-D015-449A-9BD8-EDCCBC80771A}" type="presParOf" srcId="{D5B7622F-17AC-467C-B10C-28C38C38C350}" destId="{0EAF2724-FF0E-49F1-A396-F2DD5EBCB2B0}" srcOrd="4" destOrd="0" presId="urn:microsoft.com/office/officeart/2005/8/layout/radial6"/>
    <dgm:cxn modelId="{2A77A42B-4B6A-4296-B467-7B258BEF5146}" type="presOf" srcId="{7C61C30B-8CBC-4C9F-8560-C8C736CDC302}" destId="{0EAF2724-FF0E-49F1-A396-F2DD5EBCB2B0}" srcOrd="0" destOrd="0" presId="urn:microsoft.com/office/officeart/2005/8/layout/radial6"/>
    <dgm:cxn modelId="{FBFD4A6D-27A5-46B1-A293-8F88BB0B5450}" type="presParOf" srcId="{D5B7622F-17AC-467C-B10C-28C38C38C350}" destId="{C550C056-0937-412C-B2D7-79BEF2FD1D02}" srcOrd="5" destOrd="0" presId="urn:microsoft.com/office/officeart/2005/8/layout/radial6"/>
    <dgm:cxn modelId="{C689516A-5802-4552-B25E-E17437F19EE6}" type="presParOf" srcId="{D5B7622F-17AC-467C-B10C-28C38C38C350}" destId="{5E4A2740-3FF7-4706-860A-C6C7AF872AA5}" srcOrd="6" destOrd="0" presId="urn:microsoft.com/office/officeart/2005/8/layout/radial6"/>
    <dgm:cxn modelId="{7B773E6D-3BF0-484C-BFD3-6E6733D2B2D6}" type="presOf" srcId="{103D94F7-7ACF-4915-B51C-D92C46DB4C20}" destId="{5E4A2740-3FF7-4706-860A-C6C7AF872AA5}" srcOrd="0" destOrd="0" presId="urn:microsoft.com/office/officeart/2005/8/layout/radial6"/>
    <dgm:cxn modelId="{83092175-B4AB-451F-95F1-9ED63F351588}" type="presParOf" srcId="{D5B7622F-17AC-467C-B10C-28C38C38C350}" destId="{6D691601-F3E2-405A-8BB5-2E10A9F483F4}" srcOrd="7" destOrd="0" presId="urn:microsoft.com/office/officeart/2005/8/layout/radial6"/>
    <dgm:cxn modelId="{9AD208E8-0061-45CC-961F-0E85A259036C}" type="presOf" srcId="{88C1C74E-AB9D-44D2-B28E-61A1799B44D6}" destId="{6D691601-F3E2-405A-8BB5-2E10A9F483F4}" srcOrd="0" destOrd="0" presId="urn:microsoft.com/office/officeart/2005/8/layout/radial6"/>
    <dgm:cxn modelId="{2756C172-FBA5-4F81-BD3B-6634AAE7F3E7}" type="presParOf" srcId="{D5B7622F-17AC-467C-B10C-28C38C38C350}" destId="{7C905C19-2042-4252-BE6E-4446FEAADA26}" srcOrd="8" destOrd="0" presId="urn:microsoft.com/office/officeart/2005/8/layout/radial6"/>
    <dgm:cxn modelId="{D15F244D-5A45-4E9C-8D47-61A3CC85E64B}" type="presParOf" srcId="{D5B7622F-17AC-467C-B10C-28C38C38C350}" destId="{F58FFFC2-D821-4A06-86B6-A0DE1C5F1E34}" srcOrd="9" destOrd="0" presId="urn:microsoft.com/office/officeart/2005/8/layout/radial6"/>
    <dgm:cxn modelId="{F389E3CD-E6C9-4DFC-9889-6A609A810994}" type="presOf" srcId="{96907F85-9256-4532-9DF8-5440BFFFF23A}" destId="{F58FFFC2-D821-4A06-86B6-A0DE1C5F1E34}" srcOrd="0" destOrd="0" presId="urn:microsoft.com/office/officeart/2005/8/layout/radial6"/>
    <dgm:cxn modelId="{6C91DDB7-DD4E-4CE0-807F-798FE7878FFE}" type="presParOf" srcId="{D5B7622F-17AC-467C-B10C-28C38C38C350}" destId="{E1FC130A-BACF-4A65-9173-DE4EFEBCD111}" srcOrd="10" destOrd="0" presId="urn:microsoft.com/office/officeart/2005/8/layout/radial6"/>
    <dgm:cxn modelId="{627D2DD3-9339-4D9A-B539-8E53131D77EE}" type="presOf" srcId="{C1A764C7-9A9A-4CC1-AB19-E3BA0108456F}" destId="{E1FC130A-BACF-4A65-9173-DE4EFEBCD111}" srcOrd="0" destOrd="0" presId="urn:microsoft.com/office/officeart/2005/8/layout/radial6"/>
    <dgm:cxn modelId="{5CECB31B-63C4-4CC9-B81F-02D8F0C951C9}" type="presParOf" srcId="{D5B7622F-17AC-467C-B10C-28C38C38C350}" destId="{9D86A48E-1F02-4322-BADF-F18442D133BA}" srcOrd="11" destOrd="0" presId="urn:microsoft.com/office/officeart/2005/8/layout/radial6"/>
    <dgm:cxn modelId="{C2B87821-ED96-459B-978A-7D1E0F690792}" type="presParOf" srcId="{D5B7622F-17AC-467C-B10C-28C38C38C350}" destId="{ADEA6138-9F6A-4765-9CE5-960493E9797E}" srcOrd="12" destOrd="0" presId="urn:microsoft.com/office/officeart/2005/8/layout/radial6"/>
    <dgm:cxn modelId="{01277FC4-DA29-44CF-BFBD-701AD93C16B8}" type="presOf" srcId="{14A004C6-6510-47AD-A750-727FD9DC1B34}" destId="{ADEA6138-9F6A-4765-9CE5-960493E9797E}" srcOrd="0" destOrd="0" presId="urn:microsoft.com/office/officeart/2005/8/layout/radial6"/>
    <dgm:cxn modelId="{652283D4-E995-4319-94D0-990B0B716D3C}" type="presParOf" srcId="{D5B7622F-17AC-467C-B10C-28C38C38C350}" destId="{D240FFC4-1070-4A36-B98B-5E49FDEF04E8}" srcOrd="13" destOrd="0" presId="urn:microsoft.com/office/officeart/2005/8/layout/radial6"/>
    <dgm:cxn modelId="{F372164E-2DBB-4F56-8689-1327996E04F1}" type="presOf" srcId="{286FA912-6AA1-430C-88A9-FA03A7C2E518}" destId="{D240FFC4-1070-4A36-B98B-5E49FDEF04E8}" srcOrd="0" destOrd="0" presId="urn:microsoft.com/office/officeart/2005/8/layout/radial6"/>
    <dgm:cxn modelId="{D9F49CD6-5D1B-46CC-9F2F-5882CE9EC83B}" type="presParOf" srcId="{D5B7622F-17AC-467C-B10C-28C38C38C350}" destId="{306870EA-E7EC-49D6-8FE5-6FAE4CA72548}" srcOrd="14" destOrd="0" presId="urn:microsoft.com/office/officeart/2005/8/layout/radial6"/>
    <dgm:cxn modelId="{5C0D6780-3DE1-46CF-87C5-EE18B809DD2C}" type="presParOf" srcId="{D5B7622F-17AC-467C-B10C-28C38C38C350}" destId="{B96FF504-54B2-40D4-92B4-1C8C0278795A}" srcOrd="15" destOrd="0" presId="urn:microsoft.com/office/officeart/2005/8/layout/radial6"/>
    <dgm:cxn modelId="{D7CF95A8-1CEB-4BBB-B452-E4048C78C68F}" type="presOf" srcId="{F3A4D54B-FE29-4B06-ABF0-E6D2FD717FEB}" destId="{B96FF504-54B2-40D4-92B4-1C8C0278795A}" srcOrd="0" destOrd="0" presId="urn:microsoft.com/office/officeart/2005/8/layout/radial6"/>
    <dgm:cxn modelId="{77C374C9-ADF1-4EC4-9168-4B1C5AB635DD}" type="presParOf" srcId="{D5B7622F-17AC-467C-B10C-28C38C38C350}" destId="{4A8664E8-07C2-4311-8857-2BE1B5D6519D}" srcOrd="16" destOrd="0" presId="urn:microsoft.com/office/officeart/2005/8/layout/radial6"/>
    <dgm:cxn modelId="{DF2D0A6F-87CC-4576-ACF9-3B3530CEA25B}" type="presOf" srcId="{40104A7B-B5B9-470F-8731-4F2FB76039CE}" destId="{4A8664E8-07C2-4311-8857-2BE1B5D6519D}" srcOrd="0" destOrd="0" presId="urn:microsoft.com/office/officeart/2005/8/layout/radial6"/>
    <dgm:cxn modelId="{B2902F97-BCF0-4C72-899F-E9436FD54C35}" type="presParOf" srcId="{D5B7622F-17AC-467C-B10C-28C38C38C350}" destId="{A764B682-4ED3-486E-AC38-4516A143DC8C}" srcOrd="17" destOrd="0" presId="urn:microsoft.com/office/officeart/2005/8/layout/radial6"/>
    <dgm:cxn modelId="{3EAA9AEB-58D1-428D-8B1E-8F093791A376}" type="presParOf" srcId="{D5B7622F-17AC-467C-B10C-28C38C38C350}" destId="{70888DDE-084F-4C7C-9618-AE34A10FAA23}" srcOrd="18" destOrd="0" presId="urn:microsoft.com/office/officeart/2005/8/layout/radial6"/>
    <dgm:cxn modelId="{6A87A1B1-B7CE-46A2-B9B6-39E3541A6FE7}" type="presOf" srcId="{130AADB6-87E2-44A5-94BF-1DC36D6DBB79}" destId="{70888DDE-084F-4C7C-9618-AE34A10FAA23}" srcOrd="0" destOrd="0" presId="urn:microsoft.com/office/officeart/2005/8/layout/radial6"/>
    <dgm:cxn modelId="{15056327-BC04-4DAE-83AE-D47572609E87}" type="presParOf" srcId="{D5B7622F-17AC-467C-B10C-28C38C38C350}" destId="{EE038558-55C2-4791-98F1-98F2FAC34054}" srcOrd="19" destOrd="0" presId="urn:microsoft.com/office/officeart/2005/8/layout/radial6"/>
    <dgm:cxn modelId="{0BFEB67B-5210-40DA-830B-09C667A59237}" type="presOf" srcId="{21E2DB4B-DED8-4121-979B-6A1349D18B60}" destId="{EE038558-55C2-4791-98F1-98F2FAC34054}" srcOrd="0" destOrd="0" presId="urn:microsoft.com/office/officeart/2005/8/layout/radial6"/>
    <dgm:cxn modelId="{0D33A826-CBAD-43D7-BE4D-D72D36A4EE5C}" type="presParOf" srcId="{D5B7622F-17AC-467C-B10C-28C38C38C350}" destId="{2D10F0D0-2351-4BC5-87C7-8989D89E17B4}" srcOrd="20" destOrd="0" presId="urn:microsoft.com/office/officeart/2005/8/layout/radial6"/>
    <dgm:cxn modelId="{7F01E4F4-1DCC-44F5-AB47-1BBFA87AD870}" type="presParOf" srcId="{D5B7622F-17AC-467C-B10C-28C38C38C350}" destId="{CE63D9DF-A2CF-4748-98BF-04D79DEDDD6C}" srcOrd="21" destOrd="0" presId="urn:microsoft.com/office/officeart/2005/8/layout/radial6"/>
    <dgm:cxn modelId="{041DCA7B-ED9F-4E4F-84E9-0EEFB04B8E1D}" type="presOf" srcId="{7387ACAA-8C90-452C-9E94-1F072E19F570}" destId="{CE63D9DF-A2CF-4748-98BF-04D79DEDDD6C}" srcOrd="0" destOrd="0" presId="urn:microsoft.com/office/officeart/2005/8/layout/radial6"/>
    <dgm:cxn modelId="{3AF6C6E4-336E-4C68-A744-85118C44BCF1}" type="presParOf" srcId="{D5B7622F-17AC-467C-B10C-28C38C38C350}" destId="{1A8915A8-55E3-4042-A0CC-07751307757E}" srcOrd="22" destOrd="0" presId="urn:microsoft.com/office/officeart/2005/8/layout/radial6"/>
    <dgm:cxn modelId="{521BE0B4-6BFA-4DA1-AC0D-B8BA26D8B550}" type="presOf" srcId="{FB465DCF-87D6-4F61-AE0E-D391591F9810}" destId="{1A8915A8-55E3-4042-A0CC-07751307757E}" srcOrd="0" destOrd="0" presId="urn:microsoft.com/office/officeart/2005/8/layout/radial6"/>
    <dgm:cxn modelId="{8191A3FE-B951-4C4C-B58F-A3F96610D924}" type="presParOf" srcId="{D5B7622F-17AC-467C-B10C-28C38C38C350}" destId="{9CE89993-0D6F-4490-9575-ADA035071F62}" srcOrd="23" destOrd="0" presId="urn:microsoft.com/office/officeart/2005/8/layout/radial6"/>
    <dgm:cxn modelId="{95781D83-D009-4596-9B82-894B318CAC17}" type="presParOf" srcId="{D5B7622F-17AC-467C-B10C-28C38C38C350}" destId="{C0DE3273-EE41-4AAB-B9B3-9FEC1E225B12}" srcOrd="24" destOrd="0" presId="urn:microsoft.com/office/officeart/2005/8/layout/radial6"/>
    <dgm:cxn modelId="{95FE3A90-F1E6-4668-901C-041B3C755515}" type="presOf" srcId="{6CFC6352-7532-439C-AF17-D953FC95A55D}" destId="{C0DE3273-EE41-4AAB-B9B3-9FEC1E225B12}" srcOrd="0" destOrd="0" presId="urn:microsoft.com/office/officeart/2005/8/layout/radial6"/>
    <dgm:cxn modelId="{6CA2EDEF-D68C-4261-AE58-9F97E6ED32B0}" type="presParOf" srcId="{D5B7622F-17AC-467C-B10C-28C38C38C350}" destId="{44F31994-0027-4DC3-B39E-FEE01FB1A852}" srcOrd="25" destOrd="0" presId="urn:microsoft.com/office/officeart/2005/8/layout/radial6"/>
    <dgm:cxn modelId="{EBAA4526-1869-44D2-B8A3-49A90AB7D5B6}" type="presOf" srcId="{D34FE5D7-7525-4D59-ABC9-3998105E634C}" destId="{44F31994-0027-4DC3-B39E-FEE01FB1A852}" srcOrd="0" destOrd="0" presId="urn:microsoft.com/office/officeart/2005/8/layout/radial6"/>
    <dgm:cxn modelId="{744C0A60-CEB3-4DC0-AA10-CEFE2C6810EB}" type="presParOf" srcId="{D5B7622F-17AC-467C-B10C-28C38C38C350}" destId="{C6A1073C-AEB6-41D2-8257-B02F52AE6460}" srcOrd="26" destOrd="0" presId="urn:microsoft.com/office/officeart/2005/8/layout/radial6"/>
    <dgm:cxn modelId="{B0C6BB08-A13D-4F14-B3B2-46AF1DE0826A}" type="presParOf" srcId="{D5B7622F-17AC-467C-B10C-28C38C38C350}" destId="{15715456-3418-4DF0-AF3A-DA59307B110D}" srcOrd="27" destOrd="0" presId="urn:microsoft.com/office/officeart/2005/8/layout/radial6"/>
    <dgm:cxn modelId="{546758D7-F27B-4447-B29F-F9F96F5E004C}" type="presOf" srcId="{75EA9321-EAFA-4AF6-8313-8107E8EB3526}" destId="{15715456-3418-4DF0-AF3A-DA59307B110D}" srcOrd="0" destOrd="0" presId="urn:microsoft.com/office/officeart/2005/8/layout/radial6"/>
    <dgm:cxn modelId="{9422B511-D1EB-46AA-9DEF-C78BE293AAC1}" type="presParOf" srcId="{D5B7622F-17AC-467C-B10C-28C38C38C350}" destId="{0DA4B7DF-BD6B-46E8-940A-69050C019BB3}" srcOrd="28" destOrd="0" presId="urn:microsoft.com/office/officeart/2005/8/layout/radial6"/>
    <dgm:cxn modelId="{4610AF00-DC4E-4B2C-8EC0-1977109451A8}" type="presOf" srcId="{E17F1310-B4AD-4B57-8D9B-BF776721EA77}" destId="{0DA4B7DF-BD6B-46E8-940A-69050C019BB3}" srcOrd="0" destOrd="0" presId="urn:microsoft.com/office/officeart/2005/8/layout/radial6"/>
    <dgm:cxn modelId="{0F8E59C3-8E3B-4695-9052-3F14C61A8E4D}" type="presParOf" srcId="{D5B7622F-17AC-467C-B10C-28C38C38C350}" destId="{9268D1C0-A139-4893-A300-CF509D15352B}" srcOrd="29" destOrd="0" presId="urn:microsoft.com/office/officeart/2005/8/layout/radial6"/>
    <dgm:cxn modelId="{06718F2A-F348-4AB0-809D-9E32BE5C1858}" type="presParOf" srcId="{D5B7622F-17AC-467C-B10C-28C38C38C350}" destId="{EBDCA107-8C73-4044-AC95-50DA28B759A8}" srcOrd="30" destOrd="0" presId="urn:microsoft.com/office/officeart/2005/8/layout/radial6"/>
    <dgm:cxn modelId="{76735817-B5E8-4B5A-A09C-40DCE868F55A}" type="presOf" srcId="{925984A4-8E6F-4D28-B868-DBAB08F4BD28}" destId="{EBDCA107-8C73-4044-AC95-50DA28B759A8}" srcOrd="0" destOrd="0" presId="urn:microsoft.com/office/officeart/2005/8/layout/radial6"/>
    <dgm:cxn modelId="{76F7E7BC-6B15-4B5B-8DC6-F0DAA7914A10}" type="presParOf" srcId="{D5B7622F-17AC-467C-B10C-28C38C38C350}" destId="{F539A410-44AA-4A02-9F1B-997DD2B71E87}" srcOrd="31" destOrd="0" presId="urn:microsoft.com/office/officeart/2005/8/layout/radial6"/>
    <dgm:cxn modelId="{DE819210-F66C-494D-94DD-7509C293575A}" type="presOf" srcId="{468FA009-1E87-4539-85FA-5C28B78DD6E9}" destId="{F539A410-44AA-4A02-9F1B-997DD2B71E87}" srcOrd="0" destOrd="0" presId="urn:microsoft.com/office/officeart/2005/8/layout/radial6"/>
    <dgm:cxn modelId="{A6A62524-409D-432C-ACF9-2C555CC6ABAE}" type="presParOf" srcId="{D5B7622F-17AC-467C-B10C-28C38C38C350}" destId="{2B016566-AAE3-46FD-A114-7C13E71734EF}" srcOrd="32" destOrd="0" presId="urn:microsoft.com/office/officeart/2005/8/layout/radial6"/>
    <dgm:cxn modelId="{12456F8F-F863-4F42-9318-D2CFA7C39607}" type="presParOf" srcId="{D5B7622F-17AC-467C-B10C-28C38C38C350}" destId="{B5FF6E04-452A-4146-97F4-3BC94EB5BB87}" srcOrd="33" destOrd="0" presId="urn:microsoft.com/office/officeart/2005/8/layout/radial6"/>
    <dgm:cxn modelId="{511CDBA3-0C68-4333-A0CC-EC8A83DE4E24}" type="presOf" srcId="{B5C730DE-1181-420B-A78D-195E914DCCF5}" destId="{B5FF6E04-452A-4146-97F4-3BC94EB5BB87}" srcOrd="0" destOrd="0" presId="urn:microsoft.com/office/officeart/2005/8/layout/radial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xmlns:r="http://schemas.openxmlformats.org/officeDocument/2006/relationships">
  <dsp:spTree>
    <dsp:nvGrpSpPr>
      <dsp:cNvPr id="2" name="组合 1"/>
      <dsp:cNvGrpSpPr/>
    </dsp:nvGrpSpPr>
    <dsp:grpSpPr>
      <a:xfrm>
        <a:off x="0" y="0"/>
        <a:ext cx="7651115" cy="5374005"/>
        <a:chOff x="0" y="0"/>
        <a:chExt cx="7651115" cy="5374005"/>
      </a:xfrm>
    </dsp:grpSpPr>
    <dsp:sp modelId="{F3596884-C09F-4C70-900E-D61864BED5F1}">
      <dsp:nvSpPr>
        <dsp:cNvPr id="5" name="空心弧 4"/>
        <dsp:cNvSpPr/>
      </dsp:nvSpPr>
      <dsp:spPr bwMode="white">
        <a:xfrm>
          <a:off x="1403846" y="312342"/>
          <a:ext cx="4843423" cy="4843423"/>
        </a:xfrm>
        <a:prstGeom prst="blockArc">
          <a:avLst>
            <a:gd name="adj1" fmla="val 16199999"/>
            <a:gd name="adj2" fmla="val 18163636"/>
            <a:gd name="adj3" fmla="val 2122"/>
          </a:avLst>
        </a:prstGeom>
      </dsp:spPr>
      <dsp:style>
        <a:lnRef idx="0">
          <a:schemeClr val="lt1">
            <a:hueOff val="0"/>
            <a:satOff val="0"/>
            <a:lumOff val="0"/>
            <a:alpha val="100000"/>
          </a:schemeClr>
        </a:lnRef>
        <a:fillRef idx="2">
          <a:schemeClr val="accent2"/>
        </a:fillRef>
        <a:effectRef idx="1">
          <a:scrgbClr r="0" g="0" b="0"/>
        </a:effectRef>
        <a:fontRef idx="minor">
          <a:schemeClr val="dk1"/>
        </a:fontRef>
      </dsp:style>
      <dsp:txXfrm>
        <a:off x="1403846" y="312342"/>
        <a:ext cx="4843423" cy="4843423"/>
      </dsp:txXfrm>
    </dsp:sp>
    <dsp:sp modelId="{5E4A2740-3FF7-4706-860A-C6C7AF872AA5}">
      <dsp:nvSpPr>
        <dsp:cNvPr id="7" name="空心弧 6"/>
        <dsp:cNvSpPr/>
      </dsp:nvSpPr>
      <dsp:spPr bwMode="white">
        <a:xfrm>
          <a:off x="1403846" y="312342"/>
          <a:ext cx="4843423" cy="4843423"/>
        </a:xfrm>
        <a:prstGeom prst="blockArc">
          <a:avLst>
            <a:gd name="adj1" fmla="val 18163636"/>
            <a:gd name="adj2" fmla="val 20127272"/>
            <a:gd name="adj3" fmla="val 2122"/>
          </a:avLst>
        </a:prstGeom>
      </dsp:spPr>
      <dsp:style>
        <a:lnRef idx="0">
          <a:schemeClr val="lt1">
            <a:hueOff val="0"/>
            <a:satOff val="0"/>
            <a:lumOff val="0"/>
            <a:alpha val="100000"/>
          </a:schemeClr>
        </a:lnRef>
        <a:fillRef idx="2">
          <a:schemeClr val="accent3"/>
        </a:fillRef>
        <a:effectRef idx="1">
          <a:scrgbClr r="0" g="0" b="0"/>
        </a:effectRef>
        <a:fontRef idx="minor">
          <a:schemeClr val="dk1"/>
        </a:fontRef>
      </dsp:style>
      <dsp:txXfrm>
        <a:off x="1403846" y="312342"/>
        <a:ext cx="4843423" cy="4843423"/>
      </dsp:txXfrm>
    </dsp:sp>
    <dsp:sp modelId="{F58FFFC2-D821-4A06-86B6-A0DE1C5F1E34}">
      <dsp:nvSpPr>
        <dsp:cNvPr id="9" name="空心弧 8"/>
        <dsp:cNvSpPr/>
      </dsp:nvSpPr>
      <dsp:spPr bwMode="white">
        <a:xfrm>
          <a:off x="1403846" y="312342"/>
          <a:ext cx="4843423" cy="4843423"/>
        </a:xfrm>
        <a:prstGeom prst="blockArc">
          <a:avLst>
            <a:gd name="adj1" fmla="val 20127272"/>
            <a:gd name="adj2" fmla="val 490909"/>
            <a:gd name="adj3" fmla="val 2122"/>
          </a:avLst>
        </a:prstGeom>
      </dsp:spPr>
      <dsp:style>
        <a:lnRef idx="0">
          <a:schemeClr val="lt1">
            <a:hueOff val="0"/>
            <a:satOff val="0"/>
            <a:lumOff val="0"/>
            <a:alpha val="100000"/>
          </a:schemeClr>
        </a:lnRef>
        <a:fillRef idx="2">
          <a:schemeClr val="accent4"/>
        </a:fillRef>
        <a:effectRef idx="1">
          <a:scrgbClr r="0" g="0" b="0"/>
        </a:effectRef>
        <a:fontRef idx="minor">
          <a:schemeClr val="dk1"/>
        </a:fontRef>
      </dsp:style>
      <dsp:txXfrm>
        <a:off x="1403846" y="312342"/>
        <a:ext cx="4843423" cy="4843423"/>
      </dsp:txXfrm>
    </dsp:sp>
    <dsp:sp modelId="{ADEA6138-9F6A-4765-9CE5-960493E9797E}">
      <dsp:nvSpPr>
        <dsp:cNvPr id="11" name="空心弧 10"/>
        <dsp:cNvSpPr/>
      </dsp:nvSpPr>
      <dsp:spPr bwMode="white">
        <a:xfrm>
          <a:off x="1403846" y="312342"/>
          <a:ext cx="4843423" cy="4843423"/>
        </a:xfrm>
        <a:prstGeom prst="blockArc">
          <a:avLst>
            <a:gd name="adj1" fmla="val 490909"/>
            <a:gd name="adj2" fmla="val 2454545"/>
            <a:gd name="adj3" fmla="val 2122"/>
          </a:avLst>
        </a:prstGeom>
      </dsp:spPr>
      <dsp:style>
        <a:lnRef idx="0">
          <a:schemeClr val="lt1">
            <a:hueOff val="0"/>
            <a:satOff val="0"/>
            <a:lumOff val="0"/>
            <a:alpha val="100000"/>
          </a:schemeClr>
        </a:lnRef>
        <a:fillRef idx="2">
          <a:schemeClr val="accent5"/>
        </a:fillRef>
        <a:effectRef idx="1">
          <a:scrgbClr r="0" g="0" b="0"/>
        </a:effectRef>
        <a:fontRef idx="minor">
          <a:schemeClr val="dk1"/>
        </a:fontRef>
      </dsp:style>
      <dsp:txXfrm>
        <a:off x="1403846" y="312342"/>
        <a:ext cx="4843423" cy="4843423"/>
      </dsp:txXfrm>
    </dsp:sp>
    <dsp:sp modelId="{B96FF504-54B2-40D4-92B4-1C8C0278795A}">
      <dsp:nvSpPr>
        <dsp:cNvPr id="13" name="空心弧 12"/>
        <dsp:cNvSpPr/>
      </dsp:nvSpPr>
      <dsp:spPr bwMode="white">
        <a:xfrm>
          <a:off x="1403846" y="312342"/>
          <a:ext cx="4843423" cy="4843423"/>
        </a:xfrm>
        <a:prstGeom prst="blockArc">
          <a:avLst>
            <a:gd name="adj1" fmla="val 2454545"/>
            <a:gd name="adj2" fmla="val 4418181"/>
            <a:gd name="adj3" fmla="val 2122"/>
          </a:avLst>
        </a:prstGeom>
      </dsp:spPr>
      <dsp:style>
        <a:lnRef idx="0">
          <a:schemeClr val="lt1">
            <a:hueOff val="0"/>
            <a:satOff val="0"/>
            <a:lumOff val="0"/>
            <a:alpha val="100000"/>
          </a:schemeClr>
        </a:lnRef>
        <a:fillRef idx="2">
          <a:schemeClr val="accent6"/>
        </a:fillRef>
        <a:effectRef idx="1">
          <a:scrgbClr r="0" g="0" b="0"/>
        </a:effectRef>
        <a:fontRef idx="minor">
          <a:schemeClr val="dk1"/>
        </a:fontRef>
      </dsp:style>
      <dsp:txXfrm>
        <a:off x="1403846" y="312342"/>
        <a:ext cx="4843423" cy="4843423"/>
      </dsp:txXfrm>
    </dsp:sp>
    <dsp:sp modelId="{70888DDE-084F-4C7C-9618-AE34A10FAA23}">
      <dsp:nvSpPr>
        <dsp:cNvPr id="15" name="空心弧 14"/>
        <dsp:cNvSpPr/>
      </dsp:nvSpPr>
      <dsp:spPr bwMode="white">
        <a:xfrm>
          <a:off x="1403846" y="312342"/>
          <a:ext cx="4843423" cy="4843423"/>
        </a:xfrm>
        <a:prstGeom prst="blockArc">
          <a:avLst>
            <a:gd name="adj1" fmla="val 4418181"/>
            <a:gd name="adj2" fmla="val 6381818"/>
            <a:gd name="adj3" fmla="val 2122"/>
          </a:avLst>
        </a:prstGeom>
      </dsp:spPr>
      <dsp:style>
        <a:lnRef idx="0">
          <a:schemeClr val="lt1">
            <a:hueOff val="0"/>
            <a:satOff val="0"/>
            <a:lumOff val="0"/>
            <a:alpha val="100000"/>
          </a:schemeClr>
        </a:lnRef>
        <a:fillRef idx="2">
          <a:schemeClr val="accent2"/>
        </a:fillRef>
        <a:effectRef idx="1">
          <a:scrgbClr r="0" g="0" b="0"/>
        </a:effectRef>
        <a:fontRef idx="minor">
          <a:schemeClr val="dk1"/>
        </a:fontRef>
      </dsp:style>
      <dsp:txXfrm>
        <a:off x="1403846" y="312342"/>
        <a:ext cx="4843423" cy="4843423"/>
      </dsp:txXfrm>
    </dsp:sp>
    <dsp:sp modelId="{CE63D9DF-A2CF-4748-98BF-04D79DEDDD6C}">
      <dsp:nvSpPr>
        <dsp:cNvPr id="17" name="空心弧 16"/>
        <dsp:cNvSpPr/>
      </dsp:nvSpPr>
      <dsp:spPr bwMode="white">
        <a:xfrm>
          <a:off x="1403846" y="312342"/>
          <a:ext cx="4843423" cy="4843423"/>
        </a:xfrm>
        <a:prstGeom prst="blockArc">
          <a:avLst>
            <a:gd name="adj1" fmla="val 6381818"/>
            <a:gd name="adj2" fmla="val 8345454"/>
            <a:gd name="adj3" fmla="val 2122"/>
          </a:avLst>
        </a:prstGeom>
      </dsp:spPr>
      <dsp:style>
        <a:lnRef idx="0">
          <a:schemeClr val="lt1">
            <a:hueOff val="0"/>
            <a:satOff val="0"/>
            <a:lumOff val="0"/>
            <a:alpha val="100000"/>
          </a:schemeClr>
        </a:lnRef>
        <a:fillRef idx="2">
          <a:schemeClr val="accent3"/>
        </a:fillRef>
        <a:effectRef idx="1">
          <a:scrgbClr r="0" g="0" b="0"/>
        </a:effectRef>
        <a:fontRef idx="minor">
          <a:schemeClr val="dk1"/>
        </a:fontRef>
      </dsp:style>
      <dsp:txXfrm>
        <a:off x="1403846" y="312342"/>
        <a:ext cx="4843423" cy="4843423"/>
      </dsp:txXfrm>
    </dsp:sp>
    <dsp:sp modelId="{C0DE3273-EE41-4AAB-B9B3-9FEC1E225B12}">
      <dsp:nvSpPr>
        <dsp:cNvPr id="19" name="空心弧 18"/>
        <dsp:cNvSpPr/>
      </dsp:nvSpPr>
      <dsp:spPr bwMode="white">
        <a:xfrm>
          <a:off x="1403846" y="312342"/>
          <a:ext cx="4843423" cy="4843423"/>
        </a:xfrm>
        <a:prstGeom prst="blockArc">
          <a:avLst>
            <a:gd name="adj1" fmla="val 8345454"/>
            <a:gd name="adj2" fmla="val 10309090"/>
            <a:gd name="adj3" fmla="val 2122"/>
          </a:avLst>
        </a:prstGeom>
      </dsp:spPr>
      <dsp:style>
        <a:lnRef idx="0">
          <a:schemeClr val="lt1">
            <a:hueOff val="0"/>
            <a:satOff val="0"/>
            <a:lumOff val="0"/>
            <a:alpha val="100000"/>
          </a:schemeClr>
        </a:lnRef>
        <a:fillRef idx="2">
          <a:schemeClr val="accent4"/>
        </a:fillRef>
        <a:effectRef idx="1">
          <a:scrgbClr r="0" g="0" b="0"/>
        </a:effectRef>
        <a:fontRef idx="minor">
          <a:schemeClr val="dk1"/>
        </a:fontRef>
      </dsp:style>
      <dsp:txXfrm>
        <a:off x="1403846" y="312342"/>
        <a:ext cx="4843423" cy="4843423"/>
      </dsp:txXfrm>
    </dsp:sp>
    <dsp:sp modelId="{15715456-3418-4DF0-AF3A-DA59307B110D}">
      <dsp:nvSpPr>
        <dsp:cNvPr id="21" name="空心弧 20"/>
        <dsp:cNvSpPr/>
      </dsp:nvSpPr>
      <dsp:spPr bwMode="white">
        <a:xfrm>
          <a:off x="1403846" y="312342"/>
          <a:ext cx="4843423" cy="4843423"/>
        </a:xfrm>
        <a:prstGeom prst="blockArc">
          <a:avLst>
            <a:gd name="adj1" fmla="val 10309090"/>
            <a:gd name="adj2" fmla="val 12272727"/>
            <a:gd name="adj3" fmla="val 2122"/>
          </a:avLst>
        </a:prstGeom>
      </dsp:spPr>
      <dsp:style>
        <a:lnRef idx="0">
          <a:schemeClr val="lt1">
            <a:hueOff val="0"/>
            <a:satOff val="0"/>
            <a:lumOff val="0"/>
            <a:alpha val="100000"/>
          </a:schemeClr>
        </a:lnRef>
        <a:fillRef idx="2">
          <a:schemeClr val="accent5"/>
        </a:fillRef>
        <a:effectRef idx="1">
          <a:scrgbClr r="0" g="0" b="0"/>
        </a:effectRef>
        <a:fontRef idx="minor">
          <a:schemeClr val="dk1"/>
        </a:fontRef>
      </dsp:style>
      <dsp:txXfrm>
        <a:off x="1403846" y="312342"/>
        <a:ext cx="4843423" cy="4843423"/>
      </dsp:txXfrm>
    </dsp:sp>
    <dsp:sp modelId="{EBDCA107-8C73-4044-AC95-50DA28B759A8}">
      <dsp:nvSpPr>
        <dsp:cNvPr id="23" name="空心弧 22"/>
        <dsp:cNvSpPr/>
      </dsp:nvSpPr>
      <dsp:spPr bwMode="white">
        <a:xfrm>
          <a:off x="1403846" y="312342"/>
          <a:ext cx="4843423" cy="4843423"/>
        </a:xfrm>
        <a:prstGeom prst="blockArc">
          <a:avLst>
            <a:gd name="adj1" fmla="val 12272727"/>
            <a:gd name="adj2" fmla="val 14236363"/>
            <a:gd name="adj3" fmla="val 2122"/>
          </a:avLst>
        </a:prstGeom>
      </dsp:spPr>
      <dsp:style>
        <a:lnRef idx="0">
          <a:schemeClr val="lt1">
            <a:hueOff val="0"/>
            <a:satOff val="0"/>
            <a:lumOff val="0"/>
            <a:alpha val="100000"/>
          </a:schemeClr>
        </a:lnRef>
        <a:fillRef idx="2">
          <a:schemeClr val="accent6"/>
        </a:fillRef>
        <a:effectRef idx="1">
          <a:scrgbClr r="0" g="0" b="0"/>
        </a:effectRef>
        <a:fontRef idx="minor">
          <a:schemeClr val="dk1"/>
        </a:fontRef>
      </dsp:style>
      <dsp:txXfrm>
        <a:off x="1403846" y="312342"/>
        <a:ext cx="4843423" cy="4843423"/>
      </dsp:txXfrm>
    </dsp:sp>
    <dsp:sp modelId="{B5FF6E04-452A-4146-97F4-3BC94EB5BB87}">
      <dsp:nvSpPr>
        <dsp:cNvPr id="25" name="空心弧 24"/>
        <dsp:cNvSpPr/>
      </dsp:nvSpPr>
      <dsp:spPr bwMode="white">
        <a:xfrm>
          <a:off x="1403846" y="312342"/>
          <a:ext cx="4843423" cy="4843423"/>
        </a:xfrm>
        <a:prstGeom prst="blockArc">
          <a:avLst>
            <a:gd name="adj1" fmla="val 14236363"/>
            <a:gd name="adj2" fmla="val 16199999"/>
            <a:gd name="adj3" fmla="val 2122"/>
          </a:avLst>
        </a:prstGeom>
      </dsp:spPr>
      <dsp:style>
        <a:lnRef idx="0">
          <a:schemeClr val="lt1">
            <a:hueOff val="0"/>
            <a:satOff val="0"/>
            <a:lumOff val="0"/>
            <a:alpha val="100000"/>
          </a:schemeClr>
        </a:lnRef>
        <a:fillRef idx="2">
          <a:schemeClr val="accent2"/>
        </a:fillRef>
        <a:effectRef idx="1">
          <a:scrgbClr r="0" g="0" b="0"/>
        </a:effectRef>
        <a:fontRef idx="minor">
          <a:schemeClr val="dk1"/>
        </a:fontRef>
      </dsp:style>
      <dsp:txXfrm>
        <a:off x="1403846" y="312342"/>
        <a:ext cx="4843423" cy="4843423"/>
      </dsp:txXfrm>
    </dsp:sp>
    <dsp:sp modelId="{BADECBB5-37EA-4668-8A2F-BD2C2902F22A}">
      <dsp:nvSpPr>
        <dsp:cNvPr id="3" name="椭圆 2"/>
        <dsp:cNvSpPr/>
      </dsp:nvSpPr>
      <dsp:spPr bwMode="white">
        <a:xfrm>
          <a:off x="3238449" y="2146945"/>
          <a:ext cx="1174217" cy="1174217"/>
        </a:xfrm>
        <a:prstGeom prst="ellipse">
          <a:avLst/>
        </a:prstGeom>
        <a:sp3d prstMaterial="dkEdge">
          <a:bevelT w="8200" h="38100"/>
        </a:sp3d>
      </dsp:spPr>
      <dsp:style>
        <a:lnRef idx="0">
          <a:schemeClr val="lt1"/>
        </a:lnRef>
        <a:fillRef idx="2">
          <a:schemeClr val="accent1"/>
        </a:fillRef>
        <a:effectRef idx="1">
          <a:scrgbClr r="0" g="0" b="0"/>
        </a:effectRef>
        <a:fontRef idx="minor">
          <a:schemeClr val="dk1"/>
        </a:fontRef>
      </dsp:style>
      <dsp:txBody>
        <a:bodyPr vert="horz" wrap="square" lIns="36830" tIns="36830" rIns="36830" bIns="36830" anchor="ctr"/>
        <a:lstStyle>
          <a:lvl1pPr algn="ctr">
            <a:defRPr sz="2900"/>
          </a:lvl1pPr>
          <a:lvl2pPr marL="228600" indent="-228600" algn="ctr">
            <a:defRPr sz="2200"/>
          </a:lvl2pPr>
          <a:lvl3pPr marL="457200" indent="-228600" algn="ctr">
            <a:defRPr sz="2200"/>
          </a:lvl3pPr>
          <a:lvl4pPr marL="685800" indent="-228600" algn="ctr">
            <a:defRPr sz="2200"/>
          </a:lvl4pPr>
          <a:lvl5pPr marL="914400" indent="-228600" algn="ctr">
            <a:defRPr sz="2200"/>
          </a:lvl5pPr>
          <a:lvl6pPr marL="1143000" indent="-228600" algn="ctr">
            <a:defRPr sz="2200"/>
          </a:lvl6pPr>
          <a:lvl7pPr marL="1371600" indent="-228600" algn="ctr">
            <a:defRPr sz="2200"/>
          </a:lvl7pPr>
          <a:lvl8pPr marL="1600200" indent="-228600" algn="ctr">
            <a:defRPr sz="2200"/>
          </a:lvl8pPr>
          <a:lvl9pPr marL="1828800" indent="-228600" algn="ctr">
            <a:defRPr sz="2200"/>
          </a:lvl9pPr>
        </a:lstStyle>
        <a:p>
          <a:pPr lvl="0">
            <a:lnSpc>
              <a:spcPct val="100000"/>
            </a:lnSpc>
            <a:spcBef>
              <a:spcPct val="0"/>
            </a:spcBef>
            <a:spcAft>
              <a:spcPct val="35000"/>
            </a:spcAft>
          </a:pPr>
          <a:r>
            <a:rPr lang="zh-CN" altLang="en-US"/>
            <a:t>题库</a:t>
          </a:r>
          <a:endParaRPr lang="zh-CN" altLang="en-US"/>
        </a:p>
      </dsp:txBody>
      <dsp:txXfrm>
        <a:off x="3238449" y="2146945"/>
        <a:ext cx="1174217" cy="1174217"/>
      </dsp:txXfrm>
    </dsp:sp>
    <dsp:sp modelId="{C2E7DEFD-0505-42BF-AE13-B6483BF86572}">
      <dsp:nvSpPr>
        <dsp:cNvPr id="4" name="椭圆 3"/>
        <dsp:cNvSpPr/>
      </dsp:nvSpPr>
      <dsp:spPr bwMode="white">
        <a:xfrm>
          <a:off x="3414582" y="0"/>
          <a:ext cx="821952" cy="821952"/>
        </a:xfrm>
        <a:prstGeom prst="ellipse">
          <a:avLst/>
        </a:prstGeom>
        <a:sp3d prstMaterial="dkEdge">
          <a:bevelT w="8200" h="38100"/>
        </a:sp3d>
      </dsp:spPr>
      <dsp:style>
        <a:lnRef idx="0">
          <a:schemeClr val="lt1"/>
        </a:lnRef>
        <a:fillRef idx="2">
          <a:schemeClr val="accent2"/>
        </a:fillRef>
        <a:effectRef idx="1">
          <a:scrgbClr r="0" g="0" b="0"/>
        </a:effectRef>
        <a:fontRef idx="minor">
          <a:schemeClr val="dk1"/>
        </a:fontRef>
      </dsp:style>
      <dsp:txBody>
        <a:bodyPr vert="horz" wrap="square" lIns="21590" tIns="21590" rIns="21590" bIns="21590" anchor="ctr"/>
        <a:lstStyle>
          <a:lvl1pPr algn="ctr">
            <a:defRPr sz="1700"/>
          </a:lvl1pPr>
          <a:lvl2pPr marL="114300" indent="-114300" algn="ctr">
            <a:defRPr sz="1300"/>
          </a:lvl2pPr>
          <a:lvl3pPr marL="228600" indent="-114300" algn="ctr">
            <a:defRPr sz="1300"/>
          </a:lvl3pPr>
          <a:lvl4pPr marL="342900" indent="-114300" algn="ctr">
            <a:defRPr sz="1300"/>
          </a:lvl4pPr>
          <a:lvl5pPr marL="457200" indent="-114300" algn="ctr">
            <a:defRPr sz="1300"/>
          </a:lvl5pPr>
          <a:lvl6pPr marL="571500" indent="-114300" algn="ctr">
            <a:defRPr sz="1300"/>
          </a:lvl6pPr>
          <a:lvl7pPr marL="685800" indent="-114300" algn="ctr">
            <a:defRPr sz="1300"/>
          </a:lvl7pPr>
          <a:lvl8pPr marL="800100" indent="-114300" algn="ctr">
            <a:defRPr sz="1300"/>
          </a:lvl8pPr>
          <a:lvl9pPr marL="914400" indent="-114300" algn="ctr">
            <a:defRPr sz="1300"/>
          </a:lvl9pPr>
        </a:lstStyle>
        <a:p>
          <a:pPr lvl="0">
            <a:lnSpc>
              <a:spcPct val="100000"/>
            </a:lnSpc>
            <a:spcBef>
              <a:spcPct val="0"/>
            </a:spcBef>
            <a:spcAft>
              <a:spcPct val="35000"/>
            </a:spcAft>
          </a:pPr>
          <a:r>
            <a:rPr lang="zh-CN" altLang="en-US"/>
            <a:t>语言类</a:t>
          </a:r>
          <a:endParaRPr lang="zh-CN" altLang="en-US"/>
        </a:p>
      </dsp:txBody>
      <dsp:txXfrm>
        <a:off x="3414582" y="0"/>
        <a:ext cx="821952" cy="821952"/>
      </dsp:txXfrm>
    </dsp:sp>
    <dsp:sp modelId="{0EAF2724-FF0E-49F1-A396-F2DD5EBCB2B0}">
      <dsp:nvSpPr>
        <dsp:cNvPr id="6" name="椭圆 5"/>
        <dsp:cNvSpPr/>
      </dsp:nvSpPr>
      <dsp:spPr bwMode="white">
        <a:xfrm>
          <a:off x="4670532" y="368780"/>
          <a:ext cx="821952" cy="821952"/>
        </a:xfrm>
        <a:prstGeom prst="ellipse">
          <a:avLst/>
        </a:prstGeom>
        <a:sp3d prstMaterial="dkEdge">
          <a:bevelT w="8200" h="38100"/>
        </a:sp3d>
      </dsp:spPr>
      <dsp:style>
        <a:lnRef idx="0">
          <a:schemeClr val="lt1"/>
        </a:lnRef>
        <a:fillRef idx="2">
          <a:schemeClr val="accent3"/>
        </a:fillRef>
        <a:effectRef idx="1">
          <a:scrgbClr r="0" g="0" b="0"/>
        </a:effectRef>
        <a:fontRef idx="minor">
          <a:schemeClr val="dk1"/>
        </a:fontRef>
      </dsp:style>
      <dsp:txBody>
        <a:bodyPr vert="horz" wrap="square" lIns="21590" tIns="21590" rIns="21590" bIns="21590" anchor="ctr"/>
        <a:lstStyle>
          <a:lvl1pPr algn="ctr">
            <a:defRPr sz="1700"/>
          </a:lvl1pPr>
          <a:lvl2pPr marL="114300" indent="-114300" algn="ctr">
            <a:defRPr sz="1300"/>
          </a:lvl2pPr>
          <a:lvl3pPr marL="228600" indent="-114300" algn="ctr">
            <a:defRPr sz="1300"/>
          </a:lvl3pPr>
          <a:lvl4pPr marL="342900" indent="-114300" algn="ctr">
            <a:defRPr sz="1300"/>
          </a:lvl4pPr>
          <a:lvl5pPr marL="457200" indent="-114300" algn="ctr">
            <a:defRPr sz="1300"/>
          </a:lvl5pPr>
          <a:lvl6pPr marL="571500" indent="-114300" algn="ctr">
            <a:defRPr sz="1300"/>
          </a:lvl6pPr>
          <a:lvl7pPr marL="685800" indent="-114300" algn="ctr">
            <a:defRPr sz="1300"/>
          </a:lvl7pPr>
          <a:lvl8pPr marL="800100" indent="-114300" algn="ctr">
            <a:defRPr sz="1300"/>
          </a:lvl8pPr>
          <a:lvl9pPr marL="914400" indent="-114300" algn="ctr">
            <a:defRPr sz="1300"/>
          </a:lvl9pPr>
        </a:lstStyle>
        <a:p>
          <a:pPr lvl="0">
            <a:lnSpc>
              <a:spcPct val="100000"/>
            </a:lnSpc>
            <a:spcBef>
              <a:spcPct val="0"/>
            </a:spcBef>
            <a:spcAft>
              <a:spcPct val="35000"/>
            </a:spcAft>
          </a:pPr>
          <a:r>
            <a:rPr lang="zh-CN"/>
            <a:t>计算机类</a:t>
          </a:r>
          <a:endParaRPr lang="zh-CN"/>
        </a:p>
      </dsp:txBody>
      <dsp:txXfrm>
        <a:off x="4670532" y="368780"/>
        <a:ext cx="821952" cy="821952"/>
      </dsp:txXfrm>
    </dsp:sp>
    <dsp:sp modelId="{6D691601-F3E2-405A-8BB5-2E10A9F483F4}">
      <dsp:nvSpPr>
        <dsp:cNvPr id="8" name="椭圆 7"/>
        <dsp:cNvSpPr/>
      </dsp:nvSpPr>
      <dsp:spPr bwMode="white">
        <a:xfrm>
          <a:off x="5527727" y="1358036"/>
          <a:ext cx="821952" cy="821952"/>
        </a:xfrm>
        <a:prstGeom prst="ellipse">
          <a:avLst/>
        </a:prstGeom>
        <a:sp3d prstMaterial="dkEdge">
          <a:bevelT w="8200" h="38100"/>
        </a:sp3d>
      </dsp:spPr>
      <dsp:style>
        <a:lnRef idx="0">
          <a:schemeClr val="lt1"/>
        </a:lnRef>
        <a:fillRef idx="2">
          <a:schemeClr val="accent4"/>
        </a:fillRef>
        <a:effectRef idx="1">
          <a:scrgbClr r="0" g="0" b="0"/>
        </a:effectRef>
        <a:fontRef idx="minor">
          <a:schemeClr val="dk1"/>
        </a:fontRef>
      </dsp:style>
      <dsp:txBody>
        <a:bodyPr vert="horz" wrap="square" lIns="21590" tIns="21590" rIns="21590" bIns="21590" anchor="ctr"/>
        <a:lstStyle>
          <a:lvl1pPr algn="ctr">
            <a:defRPr sz="1700"/>
          </a:lvl1pPr>
          <a:lvl2pPr marL="114300" indent="-114300" algn="ctr">
            <a:defRPr sz="1300"/>
          </a:lvl2pPr>
          <a:lvl3pPr marL="228600" indent="-114300" algn="ctr">
            <a:defRPr sz="1300"/>
          </a:lvl3pPr>
          <a:lvl4pPr marL="342900" indent="-114300" algn="ctr">
            <a:defRPr sz="1300"/>
          </a:lvl4pPr>
          <a:lvl5pPr marL="457200" indent="-114300" algn="ctr">
            <a:defRPr sz="1300"/>
          </a:lvl5pPr>
          <a:lvl6pPr marL="571500" indent="-114300" algn="ctr">
            <a:defRPr sz="1300"/>
          </a:lvl6pPr>
          <a:lvl7pPr marL="685800" indent="-114300" algn="ctr">
            <a:defRPr sz="1300"/>
          </a:lvl7pPr>
          <a:lvl8pPr marL="800100" indent="-114300" algn="ctr">
            <a:defRPr sz="1300"/>
          </a:lvl8pPr>
          <a:lvl9pPr marL="914400" indent="-114300" algn="ctr">
            <a:defRPr sz="1300"/>
          </a:lvl9pPr>
        </a:lstStyle>
        <a:p>
          <a:pPr lvl="0">
            <a:lnSpc>
              <a:spcPct val="100000"/>
            </a:lnSpc>
            <a:spcBef>
              <a:spcPct val="0"/>
            </a:spcBef>
            <a:spcAft>
              <a:spcPct val="35000"/>
            </a:spcAft>
          </a:pPr>
          <a:r>
            <a:rPr lang="zh-CN"/>
            <a:t>经济类</a:t>
          </a:r>
          <a:endParaRPr lang="zh-CN"/>
        </a:p>
      </dsp:txBody>
      <dsp:txXfrm>
        <a:off x="5527727" y="1358036"/>
        <a:ext cx="821952" cy="821952"/>
      </dsp:txXfrm>
    </dsp:sp>
    <dsp:sp modelId="{E1FC130A-BACF-4A65-9173-DE4EFEBCD111}">
      <dsp:nvSpPr>
        <dsp:cNvPr id="10" name="椭圆 9"/>
        <dsp:cNvSpPr/>
      </dsp:nvSpPr>
      <dsp:spPr bwMode="white">
        <a:xfrm>
          <a:off x="5714013" y="2653685"/>
          <a:ext cx="821952" cy="821952"/>
        </a:xfrm>
        <a:prstGeom prst="ellipse">
          <a:avLst/>
        </a:prstGeom>
        <a:sp3d prstMaterial="dkEdge">
          <a:bevelT w="8200" h="38100"/>
        </a:sp3d>
      </dsp:spPr>
      <dsp:style>
        <a:lnRef idx="0">
          <a:schemeClr val="lt1"/>
        </a:lnRef>
        <a:fillRef idx="2">
          <a:schemeClr val="accent5"/>
        </a:fillRef>
        <a:effectRef idx="1">
          <a:scrgbClr r="0" g="0" b="0"/>
        </a:effectRef>
        <a:fontRef idx="minor">
          <a:schemeClr val="dk1"/>
        </a:fontRef>
      </dsp:style>
      <dsp:txBody>
        <a:bodyPr vert="horz" wrap="square" lIns="21590" tIns="21590" rIns="21590" bIns="21590" anchor="ctr"/>
        <a:lstStyle>
          <a:lvl1pPr algn="ctr">
            <a:defRPr sz="1700"/>
          </a:lvl1pPr>
          <a:lvl2pPr marL="114300" indent="-114300" algn="ctr">
            <a:defRPr sz="1300"/>
          </a:lvl2pPr>
          <a:lvl3pPr marL="228600" indent="-114300" algn="ctr">
            <a:defRPr sz="1300"/>
          </a:lvl3pPr>
          <a:lvl4pPr marL="342900" indent="-114300" algn="ctr">
            <a:defRPr sz="1300"/>
          </a:lvl4pPr>
          <a:lvl5pPr marL="457200" indent="-114300" algn="ctr">
            <a:defRPr sz="1300"/>
          </a:lvl5pPr>
          <a:lvl6pPr marL="571500" indent="-114300" algn="ctr">
            <a:defRPr sz="1300"/>
          </a:lvl6pPr>
          <a:lvl7pPr marL="685800" indent="-114300" algn="ctr">
            <a:defRPr sz="1300"/>
          </a:lvl7pPr>
          <a:lvl8pPr marL="800100" indent="-114300" algn="ctr">
            <a:defRPr sz="1300"/>
          </a:lvl8pPr>
          <a:lvl9pPr marL="914400" indent="-114300" algn="ctr">
            <a:defRPr sz="1300"/>
          </a:lvl9pPr>
        </a:lstStyle>
        <a:p>
          <a:pPr lvl="0">
            <a:lnSpc>
              <a:spcPct val="100000"/>
            </a:lnSpc>
            <a:spcBef>
              <a:spcPct val="0"/>
            </a:spcBef>
            <a:spcAft>
              <a:spcPct val="35000"/>
            </a:spcAft>
          </a:pPr>
          <a:r>
            <a:rPr lang="zh-CN"/>
            <a:t>综合类</a:t>
          </a:r>
          <a:endParaRPr lang="zh-CN"/>
        </a:p>
      </dsp:txBody>
      <dsp:txXfrm>
        <a:off x="5714013" y="2653685"/>
        <a:ext cx="821952" cy="821952"/>
      </dsp:txXfrm>
    </dsp:sp>
    <dsp:sp modelId="{D240FFC4-1070-4A36-B98B-5E49FDEF04E8}">
      <dsp:nvSpPr>
        <dsp:cNvPr id="12" name="椭圆 11"/>
        <dsp:cNvSpPr/>
      </dsp:nvSpPr>
      <dsp:spPr bwMode="white">
        <a:xfrm>
          <a:off x="5170246" y="3844369"/>
          <a:ext cx="821952" cy="821952"/>
        </a:xfrm>
        <a:prstGeom prst="ellipse">
          <a:avLst/>
        </a:prstGeom>
        <a:sp3d prstMaterial="dkEdge">
          <a:bevelT w="8200" h="38100"/>
        </a:sp3d>
      </dsp:spPr>
      <dsp:style>
        <a:lnRef idx="0">
          <a:schemeClr val="lt1"/>
        </a:lnRef>
        <a:fillRef idx="2">
          <a:schemeClr val="accent6"/>
        </a:fillRef>
        <a:effectRef idx="1">
          <a:scrgbClr r="0" g="0" b="0"/>
        </a:effectRef>
        <a:fontRef idx="minor">
          <a:schemeClr val="dk1"/>
        </a:fontRef>
      </dsp:style>
      <dsp:txBody>
        <a:bodyPr vert="horz" wrap="square" lIns="21590" tIns="21590" rIns="21590" bIns="21590" anchor="ctr"/>
        <a:lstStyle>
          <a:lvl1pPr algn="ctr">
            <a:defRPr sz="1700"/>
          </a:lvl1pPr>
          <a:lvl2pPr marL="114300" indent="-114300" algn="ctr">
            <a:defRPr sz="1300"/>
          </a:lvl2pPr>
          <a:lvl3pPr marL="228600" indent="-114300" algn="ctr">
            <a:defRPr sz="1300"/>
          </a:lvl3pPr>
          <a:lvl4pPr marL="342900" indent="-114300" algn="ctr">
            <a:defRPr sz="1300"/>
          </a:lvl4pPr>
          <a:lvl5pPr marL="457200" indent="-114300" algn="ctr">
            <a:defRPr sz="1300"/>
          </a:lvl5pPr>
          <a:lvl6pPr marL="571500" indent="-114300" algn="ctr">
            <a:defRPr sz="1300"/>
          </a:lvl6pPr>
          <a:lvl7pPr marL="685800" indent="-114300" algn="ctr">
            <a:defRPr sz="1300"/>
          </a:lvl7pPr>
          <a:lvl8pPr marL="800100" indent="-114300" algn="ctr">
            <a:defRPr sz="1300"/>
          </a:lvl8pPr>
          <a:lvl9pPr marL="914400" indent="-114300" algn="ctr">
            <a:defRPr sz="1300"/>
          </a:lvl9pPr>
        </a:lstStyle>
        <a:p>
          <a:pPr lvl="0">
            <a:lnSpc>
              <a:spcPct val="100000"/>
            </a:lnSpc>
            <a:spcBef>
              <a:spcPct val="0"/>
            </a:spcBef>
            <a:spcAft>
              <a:spcPct val="35000"/>
            </a:spcAft>
          </a:pPr>
          <a:r>
            <a:rPr lang="zh-CN"/>
            <a:t>公务员类</a:t>
          </a:r>
          <a:endParaRPr lang="zh-CN"/>
        </a:p>
      </dsp:txBody>
      <dsp:txXfrm>
        <a:off x="5170246" y="3844369"/>
        <a:ext cx="821952" cy="821952"/>
      </dsp:txXfrm>
    </dsp:sp>
    <dsp:sp modelId="{4A8664E8-07C2-4311-8857-2BE1B5D6519D}">
      <dsp:nvSpPr>
        <dsp:cNvPr id="14" name="椭圆 13"/>
        <dsp:cNvSpPr/>
      </dsp:nvSpPr>
      <dsp:spPr bwMode="white">
        <a:xfrm>
          <a:off x="4069068" y="4552053"/>
          <a:ext cx="821952" cy="821952"/>
        </a:xfrm>
        <a:prstGeom prst="ellipse">
          <a:avLst/>
        </a:prstGeom>
        <a:sp3d prstMaterial="dkEdge">
          <a:bevelT w="8200" h="38100"/>
        </a:sp3d>
      </dsp:spPr>
      <dsp:style>
        <a:lnRef idx="0">
          <a:schemeClr val="lt1"/>
        </a:lnRef>
        <a:fillRef idx="2">
          <a:schemeClr val="accent2"/>
        </a:fillRef>
        <a:effectRef idx="1">
          <a:scrgbClr r="0" g="0" b="0"/>
        </a:effectRef>
        <a:fontRef idx="minor">
          <a:schemeClr val="dk1"/>
        </a:fontRef>
      </dsp:style>
      <dsp:txBody>
        <a:bodyPr vert="horz" wrap="square" lIns="21590" tIns="21590" rIns="21590" bIns="21590" anchor="ctr"/>
        <a:lstStyle>
          <a:lvl1pPr algn="ctr">
            <a:defRPr sz="1700"/>
          </a:lvl1pPr>
          <a:lvl2pPr marL="114300" indent="-114300" algn="ctr">
            <a:defRPr sz="1300"/>
          </a:lvl2pPr>
          <a:lvl3pPr marL="228600" indent="-114300" algn="ctr">
            <a:defRPr sz="1300"/>
          </a:lvl3pPr>
          <a:lvl4pPr marL="342900" indent="-114300" algn="ctr">
            <a:defRPr sz="1300"/>
          </a:lvl4pPr>
          <a:lvl5pPr marL="457200" indent="-114300" algn="ctr">
            <a:defRPr sz="1300"/>
          </a:lvl5pPr>
          <a:lvl6pPr marL="571500" indent="-114300" algn="ctr">
            <a:defRPr sz="1300"/>
          </a:lvl6pPr>
          <a:lvl7pPr marL="685800" indent="-114300" algn="ctr">
            <a:defRPr sz="1300"/>
          </a:lvl7pPr>
          <a:lvl8pPr marL="800100" indent="-114300" algn="ctr">
            <a:defRPr sz="1300"/>
          </a:lvl8pPr>
          <a:lvl9pPr marL="914400" indent="-114300" algn="ctr">
            <a:defRPr sz="1300"/>
          </a:lvl9pPr>
        </a:lstStyle>
        <a:p>
          <a:pPr lvl="0">
            <a:lnSpc>
              <a:spcPct val="100000"/>
            </a:lnSpc>
            <a:spcBef>
              <a:spcPct val="0"/>
            </a:spcBef>
            <a:spcAft>
              <a:spcPct val="35000"/>
            </a:spcAft>
          </a:pPr>
          <a:r>
            <a:rPr lang="zh-CN"/>
            <a:t>法律类</a:t>
          </a:r>
          <a:endParaRPr lang="zh-CN"/>
        </a:p>
      </dsp:txBody>
      <dsp:txXfrm>
        <a:off x="4069068" y="4552053"/>
        <a:ext cx="821952" cy="821952"/>
      </dsp:txXfrm>
    </dsp:sp>
    <dsp:sp modelId="{EE038558-55C2-4791-98F1-98F2FAC34054}">
      <dsp:nvSpPr>
        <dsp:cNvPr id="16" name="椭圆 15"/>
        <dsp:cNvSpPr/>
      </dsp:nvSpPr>
      <dsp:spPr bwMode="white">
        <a:xfrm>
          <a:off x="2760095" y="4552053"/>
          <a:ext cx="821952" cy="821952"/>
        </a:xfrm>
        <a:prstGeom prst="ellipse">
          <a:avLst/>
        </a:prstGeom>
        <a:sp3d prstMaterial="dkEdge">
          <a:bevelT w="8200" h="38100"/>
        </a:sp3d>
      </dsp:spPr>
      <dsp:style>
        <a:lnRef idx="0">
          <a:schemeClr val="lt1"/>
        </a:lnRef>
        <a:fillRef idx="2">
          <a:schemeClr val="accent3"/>
        </a:fillRef>
        <a:effectRef idx="1">
          <a:scrgbClr r="0" g="0" b="0"/>
        </a:effectRef>
        <a:fontRef idx="minor">
          <a:schemeClr val="dk1"/>
        </a:fontRef>
      </dsp:style>
      <dsp:txBody>
        <a:bodyPr vert="horz" wrap="square" lIns="21590" tIns="21590" rIns="21590" bIns="21590" anchor="ctr"/>
        <a:lstStyle>
          <a:lvl1pPr algn="ctr">
            <a:defRPr sz="1700"/>
          </a:lvl1pPr>
          <a:lvl2pPr marL="114300" indent="-114300" algn="ctr">
            <a:defRPr sz="1300"/>
          </a:lvl2pPr>
          <a:lvl3pPr marL="228600" indent="-114300" algn="ctr">
            <a:defRPr sz="1300"/>
          </a:lvl3pPr>
          <a:lvl4pPr marL="342900" indent="-114300" algn="ctr">
            <a:defRPr sz="1300"/>
          </a:lvl4pPr>
          <a:lvl5pPr marL="457200" indent="-114300" algn="ctr">
            <a:defRPr sz="1300"/>
          </a:lvl5pPr>
          <a:lvl6pPr marL="571500" indent="-114300" algn="ctr">
            <a:defRPr sz="1300"/>
          </a:lvl6pPr>
          <a:lvl7pPr marL="685800" indent="-114300" algn="ctr">
            <a:defRPr sz="1300"/>
          </a:lvl7pPr>
          <a:lvl8pPr marL="800100" indent="-114300" algn="ctr">
            <a:defRPr sz="1300"/>
          </a:lvl8pPr>
          <a:lvl9pPr marL="914400" indent="-114300" algn="ctr">
            <a:defRPr sz="1300"/>
          </a:lvl9pPr>
        </a:lstStyle>
        <a:p>
          <a:pPr lvl="0">
            <a:lnSpc>
              <a:spcPct val="100000"/>
            </a:lnSpc>
            <a:spcBef>
              <a:spcPct val="0"/>
            </a:spcBef>
            <a:spcAft>
              <a:spcPct val="35000"/>
            </a:spcAft>
          </a:pPr>
          <a:r>
            <a:rPr lang="zh-CN"/>
            <a:t>研究生类</a:t>
          </a:r>
          <a:endParaRPr lang="zh-CN"/>
        </a:p>
      </dsp:txBody>
      <dsp:txXfrm>
        <a:off x="2760095" y="4552053"/>
        <a:ext cx="821952" cy="821952"/>
      </dsp:txXfrm>
    </dsp:sp>
    <dsp:sp modelId="{1A8915A8-55E3-4042-A0CC-07751307757E}">
      <dsp:nvSpPr>
        <dsp:cNvPr id="18" name="椭圆 17"/>
        <dsp:cNvSpPr/>
      </dsp:nvSpPr>
      <dsp:spPr bwMode="white">
        <a:xfrm>
          <a:off x="1658917" y="3844369"/>
          <a:ext cx="821952" cy="821952"/>
        </a:xfrm>
        <a:prstGeom prst="ellipse">
          <a:avLst/>
        </a:prstGeom>
        <a:sp3d prstMaterial="dkEdge">
          <a:bevelT w="8200" h="38100"/>
        </a:sp3d>
      </dsp:spPr>
      <dsp:style>
        <a:lnRef idx="0">
          <a:schemeClr val="lt1"/>
        </a:lnRef>
        <a:fillRef idx="2">
          <a:schemeClr val="accent4"/>
        </a:fillRef>
        <a:effectRef idx="1">
          <a:scrgbClr r="0" g="0" b="0"/>
        </a:effectRef>
        <a:fontRef idx="minor">
          <a:schemeClr val="dk1"/>
        </a:fontRef>
      </dsp:style>
      <dsp:txBody>
        <a:bodyPr vert="horz" wrap="square" lIns="21590" tIns="21590" rIns="21590" bIns="21590" anchor="ctr"/>
        <a:lstStyle>
          <a:lvl1pPr algn="ctr">
            <a:defRPr sz="1700"/>
          </a:lvl1pPr>
          <a:lvl2pPr marL="114300" indent="-114300" algn="ctr">
            <a:defRPr sz="1300"/>
          </a:lvl2pPr>
          <a:lvl3pPr marL="228600" indent="-114300" algn="ctr">
            <a:defRPr sz="1300"/>
          </a:lvl3pPr>
          <a:lvl4pPr marL="342900" indent="-114300" algn="ctr">
            <a:defRPr sz="1300"/>
          </a:lvl4pPr>
          <a:lvl5pPr marL="457200" indent="-114300" algn="ctr">
            <a:defRPr sz="1300"/>
          </a:lvl5pPr>
          <a:lvl6pPr marL="571500" indent="-114300" algn="ctr">
            <a:defRPr sz="1300"/>
          </a:lvl6pPr>
          <a:lvl7pPr marL="685800" indent="-114300" algn="ctr">
            <a:defRPr sz="1300"/>
          </a:lvl7pPr>
          <a:lvl8pPr marL="800100" indent="-114300" algn="ctr">
            <a:defRPr sz="1300"/>
          </a:lvl8pPr>
          <a:lvl9pPr marL="914400" indent="-114300" algn="ctr">
            <a:defRPr sz="1300"/>
          </a:lvl9pPr>
        </a:lstStyle>
        <a:p>
          <a:pPr lvl="0">
            <a:lnSpc>
              <a:spcPct val="100000"/>
            </a:lnSpc>
            <a:spcBef>
              <a:spcPct val="0"/>
            </a:spcBef>
            <a:spcAft>
              <a:spcPct val="35000"/>
            </a:spcAft>
          </a:pPr>
          <a:r>
            <a:rPr lang="zh-CN"/>
            <a:t>自考类</a:t>
          </a:r>
          <a:endParaRPr lang="zh-CN"/>
        </a:p>
      </dsp:txBody>
      <dsp:txXfrm>
        <a:off x="1658917" y="3844369"/>
        <a:ext cx="821952" cy="821952"/>
      </dsp:txXfrm>
    </dsp:sp>
    <dsp:sp modelId="{44F31994-0027-4DC3-B39E-FEE01FB1A852}">
      <dsp:nvSpPr>
        <dsp:cNvPr id="20" name="椭圆 19"/>
        <dsp:cNvSpPr/>
      </dsp:nvSpPr>
      <dsp:spPr bwMode="white">
        <a:xfrm>
          <a:off x="1115150" y="2653685"/>
          <a:ext cx="821952" cy="821952"/>
        </a:xfrm>
        <a:prstGeom prst="ellipse">
          <a:avLst/>
        </a:prstGeom>
        <a:sp3d prstMaterial="dkEdge">
          <a:bevelT w="8200" h="38100"/>
        </a:sp3d>
      </dsp:spPr>
      <dsp:style>
        <a:lnRef idx="0">
          <a:schemeClr val="lt1"/>
        </a:lnRef>
        <a:fillRef idx="2">
          <a:schemeClr val="accent5"/>
        </a:fillRef>
        <a:effectRef idx="1">
          <a:scrgbClr r="0" g="0" b="0"/>
        </a:effectRef>
        <a:fontRef idx="minor">
          <a:schemeClr val="dk1"/>
        </a:fontRef>
      </dsp:style>
      <dsp:txBody>
        <a:bodyPr vert="horz" wrap="square" lIns="21590" tIns="21590" rIns="21590" bIns="21590" anchor="ctr"/>
        <a:lstStyle>
          <a:lvl1pPr algn="ctr">
            <a:defRPr sz="1700"/>
          </a:lvl1pPr>
          <a:lvl2pPr marL="114300" indent="-114300" algn="ctr">
            <a:defRPr sz="1300"/>
          </a:lvl2pPr>
          <a:lvl3pPr marL="228600" indent="-114300" algn="ctr">
            <a:defRPr sz="1300"/>
          </a:lvl3pPr>
          <a:lvl4pPr marL="342900" indent="-114300" algn="ctr">
            <a:defRPr sz="1300"/>
          </a:lvl4pPr>
          <a:lvl5pPr marL="457200" indent="-114300" algn="ctr">
            <a:defRPr sz="1300"/>
          </a:lvl5pPr>
          <a:lvl6pPr marL="571500" indent="-114300" algn="ctr">
            <a:defRPr sz="1300"/>
          </a:lvl6pPr>
          <a:lvl7pPr marL="685800" indent="-114300" algn="ctr">
            <a:defRPr sz="1300"/>
          </a:lvl7pPr>
          <a:lvl8pPr marL="800100" indent="-114300" algn="ctr">
            <a:defRPr sz="1300"/>
          </a:lvl8pPr>
          <a:lvl9pPr marL="914400" indent="-114300" algn="ctr">
            <a:defRPr sz="1300"/>
          </a:lvl9pPr>
        </a:lstStyle>
        <a:p>
          <a:pPr lvl="0">
            <a:lnSpc>
              <a:spcPct val="100000"/>
            </a:lnSpc>
            <a:spcBef>
              <a:spcPct val="0"/>
            </a:spcBef>
            <a:spcAft>
              <a:spcPct val="35000"/>
            </a:spcAft>
          </a:pPr>
          <a:r>
            <a:rPr lang="zh-CN" altLang="en-US"/>
            <a:t>工程类</a:t>
          </a:r>
          <a:endParaRPr lang="zh-CN" altLang="en-US"/>
        </a:p>
      </dsp:txBody>
      <dsp:txXfrm>
        <a:off x="1115150" y="2653685"/>
        <a:ext cx="821952" cy="821952"/>
      </dsp:txXfrm>
    </dsp:sp>
    <dsp:sp modelId="{0DA4B7DF-BD6B-46E8-940A-69050C019BB3}">
      <dsp:nvSpPr>
        <dsp:cNvPr id="22" name="椭圆 21"/>
        <dsp:cNvSpPr/>
      </dsp:nvSpPr>
      <dsp:spPr bwMode="white">
        <a:xfrm>
          <a:off x="1301436" y="1358036"/>
          <a:ext cx="821952" cy="821952"/>
        </a:xfrm>
        <a:prstGeom prst="ellipse">
          <a:avLst/>
        </a:prstGeom>
        <a:sp3d prstMaterial="dkEdge">
          <a:bevelT w="8200" h="38100"/>
        </a:sp3d>
      </dsp:spPr>
      <dsp:style>
        <a:lnRef idx="0">
          <a:schemeClr val="lt1"/>
        </a:lnRef>
        <a:fillRef idx="2">
          <a:schemeClr val="accent6"/>
        </a:fillRef>
        <a:effectRef idx="1">
          <a:scrgbClr r="0" g="0" b="0"/>
        </a:effectRef>
        <a:fontRef idx="minor">
          <a:schemeClr val="dk1"/>
        </a:fontRef>
      </dsp:style>
      <dsp:txBody>
        <a:bodyPr vert="horz" wrap="square" lIns="21590" tIns="21590" rIns="21590" bIns="21590" anchor="ctr"/>
        <a:lstStyle>
          <a:lvl1pPr algn="ctr">
            <a:defRPr sz="1700"/>
          </a:lvl1pPr>
          <a:lvl2pPr marL="114300" indent="-114300" algn="ctr">
            <a:defRPr sz="1300"/>
          </a:lvl2pPr>
          <a:lvl3pPr marL="228600" indent="-114300" algn="ctr">
            <a:defRPr sz="1300"/>
          </a:lvl3pPr>
          <a:lvl4pPr marL="342900" indent="-114300" algn="ctr">
            <a:defRPr sz="1300"/>
          </a:lvl4pPr>
          <a:lvl5pPr marL="457200" indent="-114300" algn="ctr">
            <a:defRPr sz="1300"/>
          </a:lvl5pPr>
          <a:lvl6pPr marL="571500" indent="-114300" algn="ctr">
            <a:defRPr sz="1300"/>
          </a:lvl6pPr>
          <a:lvl7pPr marL="685800" indent="-114300" algn="ctr">
            <a:defRPr sz="1300"/>
          </a:lvl7pPr>
          <a:lvl8pPr marL="800100" indent="-114300" algn="ctr">
            <a:defRPr sz="1300"/>
          </a:lvl8pPr>
          <a:lvl9pPr marL="914400" indent="-114300" algn="ctr">
            <a:defRPr sz="1300"/>
          </a:lvl9pPr>
        </a:lstStyle>
        <a:p>
          <a:pPr lvl="0">
            <a:lnSpc>
              <a:spcPct val="100000"/>
            </a:lnSpc>
            <a:spcBef>
              <a:spcPct val="0"/>
            </a:spcBef>
            <a:spcAft>
              <a:spcPct val="35000"/>
            </a:spcAft>
          </a:pPr>
          <a:r>
            <a:rPr lang="zh-CN" altLang="en-US"/>
            <a:t>医学类</a:t>
          </a:r>
          <a:endParaRPr lang="zh-CN" altLang="en-US"/>
        </a:p>
      </dsp:txBody>
      <dsp:txXfrm>
        <a:off x="1301436" y="1358036"/>
        <a:ext cx="821952" cy="821952"/>
      </dsp:txXfrm>
    </dsp:sp>
    <dsp:sp modelId="{F539A410-44AA-4A02-9F1B-997DD2B71E87}">
      <dsp:nvSpPr>
        <dsp:cNvPr id="24" name="椭圆 23"/>
        <dsp:cNvSpPr/>
      </dsp:nvSpPr>
      <dsp:spPr bwMode="white">
        <a:xfrm>
          <a:off x="2158631" y="368780"/>
          <a:ext cx="821952" cy="821952"/>
        </a:xfrm>
        <a:prstGeom prst="ellipse">
          <a:avLst/>
        </a:prstGeom>
        <a:sp3d prstMaterial="dkEdge">
          <a:bevelT w="8200" h="38100"/>
        </a:sp3d>
      </dsp:spPr>
      <dsp:style>
        <a:lnRef idx="0">
          <a:schemeClr val="lt1"/>
        </a:lnRef>
        <a:fillRef idx="2">
          <a:schemeClr val="accent2"/>
        </a:fillRef>
        <a:effectRef idx="1">
          <a:scrgbClr r="0" g="0" b="0"/>
        </a:effectRef>
        <a:fontRef idx="minor">
          <a:schemeClr val="dk1"/>
        </a:fontRef>
      </dsp:style>
      <dsp:txBody>
        <a:bodyPr vert="horz" wrap="square" lIns="21590" tIns="21590" rIns="21590" bIns="21590" anchor="ctr"/>
        <a:lstStyle>
          <a:lvl1pPr algn="ctr">
            <a:defRPr sz="1700"/>
          </a:lvl1pPr>
          <a:lvl2pPr marL="114300" indent="-114300" algn="ctr">
            <a:defRPr sz="1300"/>
          </a:lvl2pPr>
          <a:lvl3pPr marL="228600" indent="-114300" algn="ctr">
            <a:defRPr sz="1300"/>
          </a:lvl3pPr>
          <a:lvl4pPr marL="342900" indent="-114300" algn="ctr">
            <a:defRPr sz="1300"/>
          </a:lvl4pPr>
          <a:lvl5pPr marL="457200" indent="-114300" algn="ctr">
            <a:defRPr sz="1300"/>
          </a:lvl5pPr>
          <a:lvl6pPr marL="571500" indent="-114300" algn="ctr">
            <a:defRPr sz="1300"/>
          </a:lvl6pPr>
          <a:lvl7pPr marL="685800" indent="-114300" algn="ctr">
            <a:defRPr sz="1300"/>
          </a:lvl7pPr>
          <a:lvl8pPr marL="800100" indent="-114300" algn="ctr">
            <a:defRPr sz="1300"/>
          </a:lvl8pPr>
          <a:lvl9pPr marL="914400" indent="-114300" algn="ctr">
            <a:defRPr sz="1300"/>
          </a:lvl9pPr>
        </a:lstStyle>
        <a:p>
          <a:pPr lvl="0">
            <a:lnSpc>
              <a:spcPct val="100000"/>
            </a:lnSpc>
            <a:spcBef>
              <a:spcPct val="0"/>
            </a:spcBef>
            <a:spcAft>
              <a:spcPct val="35000"/>
            </a:spcAft>
          </a:pPr>
          <a:r>
            <a:rPr lang="zh-CN" altLang="en-US"/>
            <a:t>党建类</a:t>
          </a:r>
          <a:endParaRPr lang="zh-CN" altLang="en-US"/>
        </a:p>
      </dsp:txBody>
      <dsp:txXfrm>
        <a:off x="2158631" y="368780"/>
        <a:ext cx="821952" cy="821952"/>
      </dsp:txXfrm>
    </dsp:sp>
  </dsp:spTree>
</dsp:drawing>
</file>

<file path=ppt/diagrams/layout1.xml><?xml version="1.0" encoding="utf-8"?>
<dgm:layoutDef xmlns:dgm="http://schemas.openxmlformats.org/drawingml/2006/diagram" xmlns:a="http://schemas.openxmlformats.org/drawingml/2006/main" uniqueId="urn:microsoft.com/office/officeart/2005/8/layout/radial6">
  <dgm:title val=""/>
  <dgm:desc val=""/>
  <dgm:catLst>
    <dgm:cat type="cycle" pri="9000"/>
    <dgm:cat type="relationship" pri="2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rSet qsTypeId="urn:microsoft.com/office/officeart/2005/8/quickstyle/simple5"/>
        </dgm:pt>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rSet csTypeId="urn:microsoft.com/office/officeart/2005/8/colors/accent6_5"/>
        </dgm:pt>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choose name="Name3">
          <dgm:if name="Name4" axis="ch ch" ptType="node node" st="1 1" cnt="1 0" func="cnt" op="lte" val="1">
            <dgm:alg type="cycle">
              <dgm:param type="stAng" val="90"/>
              <dgm:param type="spanAng" val="360"/>
              <dgm:param type="ctrShpMap" val="fNode"/>
            </dgm:alg>
          </dgm:if>
          <dgm:else name="Name5">
            <dgm:alg type="cycle">
              <dgm:param type="stAng" val="0"/>
              <dgm:param type="spanAng" val="360"/>
              <dgm:param type="ctrShpMap" val="fNode"/>
            </dgm:alg>
          </dgm:else>
        </dgm:choose>
      </dgm:if>
      <dgm:else name="Name6">
        <dgm:choose name="Name7">
          <dgm:if name="Name8" axis="ch ch" ptType="node node" st="1 1" cnt="1 0" func="cnt" op="lte" val="1">
            <dgm:alg type="cycle">
              <dgm:param type="stAng" val="-90"/>
              <dgm:param type="spanAng" val="360"/>
              <dgm:param type="ctrShpMap" val="fNode"/>
            </dgm:alg>
          </dgm:if>
          <dgm:else name="Name9">
            <dgm:alg type="cycle">
              <dgm:param type="stAng" val="0"/>
              <dgm:param type="spanAng" val="-360"/>
              <dgm:param type="ctrShpMap" val="fNode"/>
            </dgm:alg>
          </dgm:else>
        </dgm:choose>
      </dgm:else>
    </dgm:choose>
    <dgm:shape xmlns:r="http://schemas.openxmlformats.org/officeDocument/2006/relationships" r:blip="">
      <dgm:adjLst/>
    </dgm:shape>
    <dgm:presOf/>
    <dgm:choose name="Name10">
      <dgm:if name="Name11" func="var" arg="dir" op="equ" val="norm">
        <dgm:choose name="Name12">
          <dgm:if name="Name13"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des" forName="oneNode" refType="primFontSz" refFor="ch" refForName="centerShape" op="lte" fact="0.95"/>
              <dgm:constr type="diam" for="ch" forName="singleconn" refType="diam" op="equ" fact="-1"/>
              <dgm:constr type="h" for="ch" forName="singleconn" refType="w" refFor="ch" refForName="oneComp" fact="0.24"/>
              <dgm:constr type="w" for="ch" forName="dummya" refType="w" refFor="ch" refForName="oneComp" op="equ"/>
              <dgm:constr type="w" for="ch" forName="dummyb" refType="w" refFor="ch" refForName="oneComp" op="equ"/>
              <dgm:constr type="w" for="ch" forName="dummyc" refType="w" refFor="ch" refForName="oneComp" op="equ"/>
            </dgm:constrLst>
          </dgm:if>
          <dgm:else name="Name14">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forName="sibTrans" refType="diam" op="equ"/>
              <dgm:constr type="h" for="ch" forName="sibTrans" refType="w" refFor="ch" refForName="node" fact="0.24"/>
              <dgm:constr type="w" for="ch" forName="dummy" val="1"/>
            </dgm:constrLst>
          </dgm:else>
        </dgm:choose>
      </dgm:if>
      <dgm:else name="Name15">
        <dgm:choose name="Name16">
          <dgm:if name="Name17"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ch" forName="oneNode" refType="primFontSz" refFor="ch" refForName="centerShape" op="lte" fact="0.95"/>
              <dgm:constr type="diam" for="ch" forName="singleconn" refType="diam"/>
              <dgm:constr type="h" for="ch" forName="singleconn" refType="w" refFor="ch" refForName="oneComp" fact="0.24"/>
              <dgm:constr type="diam" for="ch" refType="diam" op="equ"/>
              <dgm:constr type="w" for="ch" forName="dummya" refType="w" refFor="ch" refForName="oneComp" op="equ"/>
              <dgm:constr type="w" for="ch" forName="dummyb" refType="w" refFor="ch" refForName="oneComp" op="equ"/>
              <dgm:constr type="w" for="ch" forName="dummyc" refType="w" refFor="ch" refForName="oneComp" op="equ"/>
            </dgm:constrLst>
          </dgm:if>
          <dgm:else name="Name18">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ptType="sibTrans" refType="diam" fact="-1"/>
              <dgm:constr type="h" for="ch" forName="sibTrans" refType="w" refFor="ch" refForName="node" fact="0.24"/>
              <dgm:constr type="diam" for="ch" refType="diam" op="equ" fact="-1"/>
              <dgm:constr type="w" for="ch" forName="dummy" val="1"/>
            </dgm:constrLst>
          </dgm:else>
        </dgm:choose>
      </dgm:else>
    </dgm:choose>
    <dgm:ruleLst>
      <dgm:rule type="diam" val="INF" fact="NaN" max="NaN"/>
    </dgm:ruleLst>
    <dgm:forEach name="Name19"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20" axis="ch">
        <dgm:forEach name="Name21" axis="self" ptType="node">
          <dgm:choose name="Name22">
            <dgm:if name="Name23" axis="par ch" ptType="node node" func="cnt" op="gt" val="1">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dummy">
                <dgm:alg type="sp"/>
                <dgm:shape xmlns:r="http://schemas.openxmlformats.org/officeDocument/2006/relationships" r:blip="">
                  <dgm:adjLst/>
                </dgm:shape>
                <dgm:presOf/>
                <dgm:constrLst>
                  <dgm:constr type="h" refType="w"/>
                </dgm:constrLst>
                <dgm:ruleLst/>
              </dgm:layoutNode>
              <dgm:forEach name="sibTransForEach" axis="followSib" ptType="sibTrans" hideLastTrans="0" cnt="1">
                <dgm:layoutNode name="sibTrans" styleLbl="sibTrans2D1">
                  <dgm:alg type="conn">
                    <dgm:param type="dstNode" val="node"/>
                    <dgm:param type="begSty" val="noArr"/>
                    <dgm:param type="endSty" val="noArr"/>
                    <dgm:param type="connRout" val="curve"/>
                    <dgm:param type="begPts" val="ctr"/>
                    <dgm:param type="endPts" val="ctr"/>
                  </dgm:alg>
                  <dgm:shape xmlns:r="http://schemas.openxmlformats.org/officeDocument/2006/relationships" type="conn" r:blip="" zOrderOff="-999">
                    <dgm:adjLst/>
                  </dgm:shape>
                  <dgm:presOf axis="self"/>
                  <dgm:constrLst>
                    <dgm:constr type="begPad"/>
                    <dgm:constr type="endPad"/>
                  </dgm:constrLst>
                  <dgm:ruleLst/>
                </dgm:layoutNode>
              </dgm:forEach>
            </dgm:if>
            <dgm:if name="Name24" axis="par ch" ptType="node node" func="cnt" op="equ" val="1">
              <dgm:layoutNode name="oneComp">
                <dgm:alg type="composite">
                  <dgm:param type="ar" val="1"/>
                </dgm:alg>
                <dgm:shape xmlns:r="http://schemas.openxmlformats.org/officeDocument/2006/relationships" r:blip="">
                  <dgm:adjLst/>
                </dgm:shape>
                <dgm:presOf/>
                <dgm:constrLst>
                  <dgm:constr type="h" refType="w"/>
                  <dgm:constr type="l" for="ch" forName="dummyConnPt" refType="w" fact="0.5"/>
                  <dgm:constr type="t" for="ch" forName="dummyConnPt" refType="w" fact="0.5"/>
                  <dgm:constr type="l" for="ch" forName="oneNode"/>
                  <dgm:constr type="t" for="ch" forName="oneNode"/>
                  <dgm:constr type="h" for="ch" forName="oneNode" refType="h"/>
                  <dgm:constr type="w" for="ch" forName="oneNode" refType="w"/>
                </dgm:constrLst>
                <dgm:ruleLst/>
                <dgm:layoutNode name="dummyConnPt" styleLbl="node1">
                  <dgm:alg type="sp"/>
                  <dgm:shape xmlns:r="http://schemas.openxmlformats.org/officeDocument/2006/relationships" r:blip="">
                    <dgm:adjLst/>
                  </dgm:shape>
                  <dgm:presOf/>
                  <dgm:constrLst>
                    <dgm:constr type="w" val="1"/>
                    <dgm:constr type="h" val="1"/>
                  </dgm:constrLst>
                  <dgm:ruleLst/>
                </dgm:layoutNode>
                <dgm:layoutNode name="on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dgm:layoutNode name="dummya">
                <dgm:alg type="sp"/>
                <dgm:shape xmlns:r="http://schemas.openxmlformats.org/officeDocument/2006/relationships" r:blip="">
                  <dgm:adjLst/>
                </dgm:shape>
                <dgm:presOf/>
                <dgm:constrLst>
                  <dgm:constr type="h" refType="w"/>
                </dgm:constrLst>
                <dgm:ruleLst/>
              </dgm:layoutNode>
              <dgm:layoutNode name="dummyb">
                <dgm:alg type="sp"/>
                <dgm:shape xmlns:r="http://schemas.openxmlformats.org/officeDocument/2006/relationships" r:blip="">
                  <dgm:adjLst/>
                </dgm:shape>
                <dgm:presOf/>
                <dgm:constrLst>
                  <dgm:constr type="h" refType="w"/>
                </dgm:constrLst>
                <dgm:ruleLst/>
              </dgm:layoutNode>
              <dgm:layoutNode name="dummyc">
                <dgm:alg type="sp"/>
                <dgm:shape xmlns:r="http://schemas.openxmlformats.org/officeDocument/2006/relationships" r:blip="">
                  <dgm:adjLst/>
                </dgm:shape>
                <dgm:presOf/>
                <dgm:constrLst>
                  <dgm:constr type="h" refType="w"/>
                </dgm:constrLst>
                <dgm:ruleLst/>
              </dgm:layoutNode>
              <dgm:forEach name="sibTransForEach1" axis="followSib" ptType="sibTrans" hideLastTrans="0" cnt="1">
                <dgm:layoutNode name="singleconn" styleLbl="sibTrans2D1">
                  <dgm:alg type="conn">
                    <dgm:param type="srcNode" val="dummyConnPt"/>
                    <dgm:param type="dstNode" val="dummyConnPt"/>
                    <dgm:param type="begSty" val="noArr"/>
                    <dgm:param type="endSty" val="noArr"/>
                    <dgm:param type="connRout" val="longCurve"/>
                    <dgm:param type="begPts" val="bCtr"/>
                    <dgm:param type="endPts" val="tCtr"/>
                  </dgm:alg>
                  <dgm:shape xmlns:r="http://schemas.openxmlformats.org/officeDocument/2006/relationships" type="conn" r:blip="" zOrderOff="-999">
                    <dgm:adjLst/>
                  </dgm:shape>
                  <dgm:presOf axis="self"/>
                  <dgm:constrLst>
                    <dgm:constr type="begPad"/>
                    <dgm:constr type="endPad"/>
                  </dgm:constrLst>
                  <dgm:ruleLst/>
                </dgm:layoutNode>
              </dgm:forEach>
            </dgm:if>
            <dgm:else name="Name25"/>
          </dgm:choose>
        </dgm:forEach>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alignAcc1">
    <dgm:scene3d>
      <a:camera prst="orthographicFront"/>
      <a:lightRig rig="threePt" dir="t"/>
    </dgm:scene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txPr/>
    <dgm:style>
      <a:lnRef idx="1">
        <a:scrgbClr r="0" g="0" b="0"/>
      </a:lnRef>
      <a:fillRef idx="1">
        <a:scrgbClr r="0" g="0" b="0"/>
      </a:fillRef>
      <a:effectRef idx="0">
        <a:scrgbClr r="0" g="0" b="0"/>
      </a:effectRef>
      <a:fontRef idx="minor"/>
    </dgm:style>
  </dgm:styleLbl>
  <dgm:styleLbl name="alignImgPlace1">
    <dgm:scene3d>
      <a:camera prst="orthographicFront"/>
      <a:lightRig rig="threePt" dir="t"/>
    </dgm:scene3d>
    <dgm:txPr/>
    <dgm:style>
      <a:lnRef idx="1">
        <a:scrgbClr r="0" g="0" b="0"/>
      </a:lnRef>
      <a:fillRef idx="1">
        <a:scrgbClr r="0" g="0" b="0"/>
      </a:fillRef>
      <a:effectRef idx="1">
        <a:scrgbClr r="0" g="0" b="0"/>
      </a:effectRef>
      <a:fontRef idx="minor"/>
    </dgm:style>
  </dgm:styleLbl>
  <dgm:styleLbl name="alignNode1">
    <dgm:scene3d>
      <a:camera prst="orthographicFront"/>
      <a:lightRig rig="threePt" dir="t"/>
    </dgm:scene3d>
    <dgm:txPr/>
    <dgm:style>
      <a:lnRef idx="1">
        <a:scrgbClr r="0" g="0" b="0"/>
      </a:lnRef>
      <a:fillRef idx="2">
        <a:scrgbClr r="0" g="0" b="0"/>
      </a:fillRef>
      <a:effectRef idx="1">
        <a:scrgbClr r="0" g="0" b="0"/>
      </a:effectRef>
      <a:fontRef idx="minor">
        <a:schemeClr val="dk1"/>
      </a:fontRef>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bgAcc1">
    <dgm:scene3d>
      <a:camera prst="orthographicFront"/>
      <a:lightRig rig="threePt" dir="t"/>
    </dgm:scene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txPr/>
    <dgm:style>
      <a:lnRef idx="1">
        <a:scrgbClr r="0" g="0" b="0"/>
      </a:lnRef>
      <a:fillRef idx="1">
        <a:scrgbClr r="0" g="0" b="0"/>
      </a:fillRef>
      <a:effectRef idx="0">
        <a:scrgbClr r="0" g="0" b="0"/>
      </a:effectRef>
      <a:fontRef idx="minor"/>
    </dgm:style>
  </dgm:styleLbl>
  <dgm:styleLbl name="bgImgPlace1">
    <dgm:scene3d>
      <a:camera prst="orthographicFront"/>
      <a:lightRig rig="threePt" dir="t"/>
    </dgm:scene3d>
    <dgm:txPr/>
    <dgm:style>
      <a:lnRef idx="1">
        <a:scrgbClr r="0" g="0" b="0"/>
      </a:lnRef>
      <a:fillRef idx="1">
        <a:scrgbClr r="0" g="0" b="0"/>
      </a:fillRef>
      <a:effectRef idx="1">
        <a:scrgbClr r="0" g="0" b="0"/>
      </a:effectRef>
      <a:fontRef idx="minor"/>
    </dgm:style>
  </dgm:styleLbl>
  <dgm:styleLbl name="bgShp">
    <dgm:scene3d>
      <a:camera prst="orthographicFront"/>
      <a:lightRig rig="threePt" dir="t"/>
    </dgm:scene3d>
    <dgm:txPr/>
    <dgm:style>
      <a:lnRef idx="0">
        <a:scrgbClr r="0" g="0" b="0"/>
      </a:lnRef>
      <a:fillRef idx="1">
        <a:scrgbClr r="0" g="0" b="0"/>
      </a:fillRef>
      <a:effectRef idx="1">
        <a:scrgbClr r="0" g="0" b="0"/>
      </a:effectRef>
      <a:fontRef idx="minor"/>
    </dgm:style>
  </dgm:styleLbl>
  <dgm:styleLbl name="bgSibTrans2D1">
    <dgm:scene3d>
      <a:camera prst="orthographicFront"/>
      <a:lightRig rig="threePt" dir="t"/>
    </dgm:scene3d>
    <dgm:txPr/>
    <dgm:style>
      <a:lnRef idx="0">
        <a:scrgbClr r="0" g="0" b="0"/>
      </a:lnRef>
      <a:fillRef idx="2">
        <a:scrgbClr r="0" g="0" b="0"/>
      </a:fillRef>
      <a:effectRef idx="1">
        <a:scrgbClr r="0" g="0" b="0"/>
      </a:effectRef>
      <a:fontRef idx="minor">
        <a:schemeClr val="dk1"/>
      </a:fontRef>
    </dgm:style>
  </dgm:styleLbl>
  <dgm:styleLbl name="callout">
    <dgm:scene3d>
      <a:camera prst="orthographicFront"/>
      <a:lightRig rig="threePt" dir="t"/>
    </dgm:scene3d>
    <dgm:txPr/>
    <dgm:style>
      <a:lnRef idx="1">
        <a:scrgbClr r="0" g="0" b="0"/>
      </a:lnRef>
      <a:fillRef idx="2">
        <a:scrgbClr r="0" g="0" b="0"/>
      </a:fillRef>
      <a:effectRef idx="1">
        <a:scrgbClr r="0" g="0" b="0"/>
      </a:effectRef>
      <a:fontRef idx="minor"/>
    </dgm:style>
  </dgm:styleLbl>
  <dgm:styleLbl name="conFgAcc1">
    <dgm:scene3d>
      <a:camera prst="orthographicFront"/>
      <a:lightRig rig="threePt" dir="t"/>
    </dgm:scene3d>
    <dgm:txPr/>
    <dgm:style>
      <a:lnRef idx="1">
        <a:scrgbClr r="0" g="0" b="0"/>
      </a:lnRef>
      <a:fillRef idx="1">
        <a:scrgbClr r="0" g="0" b="0"/>
      </a:fillRef>
      <a:effectRef idx="0">
        <a:scrgbClr r="0" g="0" b="0"/>
      </a:effectRef>
      <a:fontRef idx="minor"/>
    </dgm:style>
  </dgm:styleLbl>
  <dgm:styleLbl name="dkBgShp">
    <dgm:scene3d>
      <a:camera prst="orthographicFront"/>
      <a:lightRig rig="threePt" dir="t"/>
    </dgm:scene3d>
    <dgm:txPr/>
    <dgm:style>
      <a:lnRef idx="0">
        <a:scrgbClr r="0" g="0" b="0"/>
      </a:lnRef>
      <a:fillRef idx="1">
        <a:scrgbClr r="0" g="0" b="0"/>
      </a:fillRef>
      <a:effectRef idx="1">
        <a:scrgbClr r="0" g="0" b="0"/>
      </a:effectRef>
      <a:fontRef idx="minor"/>
    </dgm:style>
  </dgm:styleLbl>
  <dgm:styleLbl name="fgAcc0">
    <dgm:scene3d>
      <a:camera prst="orthographicFront"/>
      <a:lightRig rig="threePt" dir="t"/>
    </dgm:scene3d>
    <dgm:txPr/>
    <dgm:style>
      <a:lnRef idx="1">
        <a:scrgbClr r="0" g="0" b="0"/>
      </a:lnRef>
      <a:fillRef idx="1">
        <a:scrgbClr r="0" g="0" b="0"/>
      </a:fillRef>
      <a:effectRef idx="0">
        <a:scrgbClr r="0" g="0" b="0"/>
      </a:effectRef>
      <a:fontRef idx="minor"/>
    </dgm:style>
  </dgm:styleLbl>
  <dgm:styleLbl name="fgAcc1">
    <dgm:scene3d>
      <a:camera prst="orthographicFront"/>
      <a:lightRig rig="threePt" dir="t"/>
    </dgm:scene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txPr/>
    <dgm:style>
      <a:lnRef idx="1">
        <a:scrgbClr r="0" g="0" b="0"/>
      </a:lnRef>
      <a:fillRef idx="1">
        <a:scrgbClr r="0" g="0" b="0"/>
      </a:fillRef>
      <a:effectRef idx="0">
        <a:scrgbClr r="0" g="0" b="0"/>
      </a:effectRef>
      <a:fontRef idx="minor"/>
    </dgm:style>
  </dgm:styleLbl>
  <dgm:styleLbl name="fgImgPlace1">
    <dgm:scene3d>
      <a:camera prst="orthographicFront"/>
      <a:lightRig rig="threePt" dir="t"/>
    </dgm:scene3d>
    <dgm:txPr/>
    <dgm:style>
      <a:lnRef idx="1">
        <a:scrgbClr r="0" g="0" b="0"/>
      </a:lnRef>
      <a:fillRef idx="1">
        <a:scrgbClr r="0" g="0" b="0"/>
      </a:fillRef>
      <a:effectRef idx="1">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fgSibTrans2D1">
    <dgm:scene3d>
      <a:camera prst="orthographicFront"/>
      <a:lightRig rig="threePt" dir="t"/>
    </dgm:scene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2D1">
    <dgm:scene3d>
      <a:camera prst="orthographicFront"/>
      <a:lightRig rig="threePt" dir="t"/>
    </dgm:scene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txPr/>
    <dgm:style>
      <a:lnRef idx="1">
        <a:scrgbClr r="0" g="0" b="0"/>
      </a:lnRef>
      <a:fillRef idx="2">
        <a:scrgbClr r="0" g="0" b="0"/>
      </a:fillRef>
      <a:effectRef idx="1">
        <a:scrgbClr r="0" g="0" b="0"/>
      </a:effectRef>
      <a:fontRef idx="minor">
        <a:schemeClr val="dk1"/>
      </a:fontRef>
    </dgm:style>
  </dgm:styleLbl>
  <dgm:styleLbl name="revTx">
    <dgm:scene3d>
      <a:camera prst="orthographicFront"/>
      <a:lightRig rig="threePt" dir="t"/>
    </dgm:scene3d>
    <dgm:txPr/>
    <dgm:style>
      <a:lnRef idx="0">
        <a:scrgbClr r="0" g="0" b="0"/>
      </a:lnRef>
      <a:fillRef idx="0">
        <a:scrgbClr r="0" g="0" b="0"/>
      </a:fillRef>
      <a:effectRef idx="0">
        <a:scrgbClr r="0" g="0" b="0"/>
      </a:effectRef>
      <a:fontRef idx="minor"/>
    </dgm:style>
  </dgm:styleLbl>
  <dgm:styleLbl name="sibTrans1D1">
    <dgm:scene3d>
      <a:camera prst="orthographicFront"/>
      <a:lightRig rig="threePt" dir="t"/>
    </dgm:scene3d>
    <dgm:txPr/>
    <dgm:style>
      <a:lnRef idx="1">
        <a:scrgbClr r="0" g="0" b="0"/>
      </a:lnRef>
      <a:fillRef idx="0">
        <a:scrgbClr r="0" g="0" b="0"/>
      </a:fillRef>
      <a:effectRef idx="0">
        <a:scrgbClr r="0" g="0" b="0"/>
      </a:effectRef>
      <a:fontRef idx="minor"/>
    </dgm:style>
  </dgm:styleLbl>
  <dgm:styleLbl name="sibTrans2D1">
    <dgm:scene3d>
      <a:camera prst="orthographicFront"/>
      <a:lightRig rig="threePt" dir="t"/>
    </dgm:scene3d>
    <dgm:txPr/>
    <dgm:style>
      <a:lnRef idx="0">
        <a:scrgbClr r="0" g="0" b="0"/>
      </a:lnRef>
      <a:fillRef idx="2">
        <a:scrgbClr r="0" g="0" b="0"/>
      </a:fillRef>
      <a:effectRef idx="1">
        <a:scrgbClr r="0" g="0" b="0"/>
      </a:effectRef>
      <a:fontRef idx="minor">
        <a:schemeClr val="dk1"/>
      </a:fontRef>
    </dgm:style>
  </dgm:styleLbl>
  <dgm:styleLbl name="solidAlignAcc1">
    <dgm:scene3d>
      <a:camera prst="orthographicFront"/>
      <a:lightRig rig="threePt" dir="t"/>
    </dgm:scene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txPr/>
    <dgm:style>
      <a:lnRef idx="1">
        <a:scrgbClr r="0" g="0" b="0"/>
      </a:lnRef>
      <a:fillRef idx="2">
        <a:scrgbClr r="0" g="0" b="0"/>
      </a:fillRef>
      <a:effectRef idx="0">
        <a:scrgbClr r="0" g="0" b="0"/>
      </a:effectRef>
      <a:fontRef idx="minor"/>
    </dgm:style>
  </dgm:styleLbl>
  <dgm:styleLbl name="trAlignAcc1">
    <dgm:scene3d>
      <a:camera prst="orthographicFront"/>
      <a:lightRig rig="threePt" dir="t"/>
    </dgm:scene3d>
    <dgm:txPr/>
    <dgm:style>
      <a:lnRef idx="1">
        <a:scrgbClr r="0" g="0" b="0"/>
      </a:lnRef>
      <a:fillRef idx="1">
        <a:scrgbClr r="0" g="0" b="0"/>
      </a:fillRef>
      <a:effectRef idx="0">
        <a:scrgbClr r="0" g="0" b="0"/>
      </a:effectRef>
      <a:fontRef idx="minor"/>
    </dgm:style>
  </dgm:styleLbl>
  <dgm:styleLbl name="tr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E579981-1262-4691-9800-7E9F19A93F23}"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ECF1412-DCBD-4774-8358-CF6F50F4D3A3}"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8.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9.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1.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4.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2.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4.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5.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8.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7ECF1412-DCBD-4774-8358-CF6F50F4D3A3}" type="slidenum">
              <a:rPr lang="zh-CN" altLang="en-US" smtClean="0"/>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7ECF1412-DCBD-4774-8358-CF6F50F4D3A3}" type="slidenum">
              <a:rPr lang="zh-CN" altLang="en-US" smtClean="0"/>
            </a:fld>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6146" name="幻灯片图像占位符 1"/>
          <p:cNvSpPr>
            <a:spLocks noGrp="1" noRot="1" noChangeAspect="1" noTextEdit="1"/>
          </p:cNvSpPr>
          <p:nvPr>
            <p:ph type="sldImg"/>
          </p:nvPr>
        </p:nvSpPr>
        <p:spPr>
          <a:ln>
            <a:solidFill>
              <a:srgbClr val="000000">
                <a:alpha val="100000"/>
              </a:srgbClr>
            </a:solidFill>
            <a:miter lim="800000"/>
          </a:ln>
        </p:spPr>
      </p:sp>
      <p:sp>
        <p:nvSpPr>
          <p:cNvPr id="6147" name="备注占位符 2"/>
          <p:cNvSpPr>
            <a:spLocks noGrp="1"/>
          </p:cNvSpPr>
          <p:nvPr>
            <p:ph type="body" idx="1"/>
          </p:nvPr>
        </p:nvSpPr>
        <p:spPr>
          <a:noFill/>
          <a:ln>
            <a:noFill/>
          </a:ln>
        </p:spPr>
        <p:txBody>
          <a:bodyPr wrap="square" lIns="91440" tIns="45720" rIns="91440" bIns="45720" anchor="t"/>
          <a:p>
            <a:pPr lvl="0" eaLnBrk="1" hangingPunct="1">
              <a:spcBef>
                <a:spcPct val="0"/>
              </a:spcBef>
            </a:pPr>
            <a:r>
              <a:rPr lang="zh-CN" altLang="en-US" dirty="0"/>
              <a:t>模板来自于 </a:t>
            </a:r>
            <a:r>
              <a:rPr lang="en-US" altLang="zh-CN" dirty="0"/>
              <a:t>http://meihua.docer.com/</a:t>
            </a:r>
            <a:endParaRPr lang="zh-CN" altLang="en-US" dirty="0"/>
          </a:p>
        </p:txBody>
      </p:sp>
      <p:sp>
        <p:nvSpPr>
          <p:cNvPr id="6148" name="灯片编号占位符 3"/>
          <p:cNvSpPr txBox="1">
            <a:spLocks noGrp="1"/>
          </p:cNvSpPr>
          <p:nvPr>
            <p:ph type="sldNum" sz="quarter"/>
          </p:nvPr>
        </p:nvSpPr>
        <p:spPr>
          <a:xfrm>
            <a:off x="3884613" y="8685213"/>
            <a:ext cx="2971800" cy="458787"/>
          </a:xfrm>
          <a:prstGeom prst="rect">
            <a:avLst/>
          </a:prstGeom>
          <a:noFill/>
          <a:ln w="9525">
            <a:noFill/>
          </a:ln>
        </p:spPr>
        <p:txBody>
          <a:bodyPr anchor="b"/>
          <a:p>
            <a:pPr lvl="0" algn="r" eaLnBrk="1" hangingPunct="1"/>
            <a:fld id="{9A0DB2DC-4C9A-4742-B13C-FB6460FD3503}" type="slidenum">
              <a:rPr lang="zh-CN" altLang="en-US" sz="1200" dirty="0">
                <a:latin typeface="Calibri" panose="020F0502020204030204" pitchFamily="34" charset="0"/>
              </a:rPr>
            </a:fld>
            <a:endParaRPr lang="zh-CN" altLang="en-US" sz="1200" dirty="0">
              <a:latin typeface="Calibri" panose="020F0502020204030204" pitchFamily="34" charset="0"/>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5CFF25CE-97F7-4CE5-9418-97DBD13F90C8}" type="slidenum">
              <a:rPr lang="zh-CN" altLang="en-US" smtClean="0"/>
            </a:fld>
            <a:endParaRPr lang="zh-CN"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5CFF25CE-97F7-4CE5-9418-97DBD13F90C8}" type="slidenum">
              <a:rPr lang="zh-CN" altLang="en-US" smtClean="0"/>
            </a:fld>
            <a:endParaRPr lang="zh-CN"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5CFF25CE-97F7-4CE5-9418-97DBD13F90C8}" type="slidenum">
              <a:rPr lang="zh-CN" altLang="en-US" smtClean="0"/>
            </a:fld>
            <a:endParaRPr lang="zh-CN"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5CFF25CE-97F7-4CE5-9418-97DBD13F90C8}" type="slidenum">
              <a:rPr lang="zh-CN" altLang="en-US" smtClean="0"/>
            </a:fld>
            <a:endParaRPr lang="zh-CN"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5CFF25CE-97F7-4CE5-9418-97DBD13F90C8}" type="slidenum">
              <a:rPr lang="zh-CN" altLang="en-US" smtClean="0"/>
            </a:fld>
            <a:endParaRPr lang="zh-CN"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0032090-0EC0-42E2-84D6-CA7AD3171C1E}" type="slidenum">
              <a:rPr lang="zh-CN" altLang="en-US" smtClean="0"/>
            </a:fld>
            <a:endParaRPr lang="zh-CN" altLang="en-US"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0032090-0EC0-42E2-84D6-CA7AD3171C1E}" type="slidenum">
              <a:rPr lang="zh-CN" altLang="en-US" smtClean="0"/>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7ECF1412-DCBD-4774-8358-CF6F50F4D3A3}" type="slidenum">
              <a:rPr lang="zh-CN" altLang="en-US" smtClean="0"/>
            </a:fld>
            <a:endParaRPr lang="zh-CN" alt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7B9C6AD2-5B2B-4E38-A0D2-E03877BD627E}" type="slidenum">
              <a:rPr kumimoji="0" lang="zh-CN" altLang="en-US" sz="1200" b="0" i="0" u="none" strike="noStrike" kern="1200" cap="none" spc="0" normalizeH="0" baseline="0" noProof="0" smtClean="0">
                <a:ln>
                  <a:noFill/>
                </a:ln>
                <a:solidFill>
                  <a:prstClr val="black"/>
                </a:solidFill>
                <a:effectLst/>
                <a:uLnTx/>
                <a:uFillTx/>
                <a:latin typeface="等线" panose="02010600030101010101" charset="-122"/>
                <a:ea typeface="等线" panose="02010600030101010101" charset="-122"/>
                <a:cs typeface="+mn-cs"/>
              </a:rPr>
            </a:fld>
            <a:endParaRPr kumimoji="0" lang="zh-CN" altLang="en-US" sz="1200" b="0" i="0" u="none" strike="noStrike" kern="1200" cap="none" spc="0" normalizeH="0" baseline="0" noProof="0">
              <a:ln>
                <a:noFill/>
              </a:ln>
              <a:solidFill>
                <a:prstClr val="black"/>
              </a:solidFill>
              <a:effectLst/>
              <a:uLnTx/>
              <a:uFillTx/>
              <a:latin typeface="等线" panose="02010600030101010101" charset="-122"/>
              <a:ea typeface="等线" panose="02010600030101010101" charset="-122"/>
              <a:cs typeface="+mn-cs"/>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324DC7B0-EBAC-4569-9993-246641655C40}" type="slidenum">
              <a:rPr lang="zh-CN" altLang="en-US" smtClean="0"/>
            </a:fld>
            <a:endParaRPr lang="zh-CN" alt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5E0A43C6-2976-4B26-94A9-940FB778DF62}" type="slidenum">
              <a:rPr lang="zh-CN" altLang="en-US" smtClean="0"/>
            </a:fld>
            <a:endParaRPr lang="zh-CN" alt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a:t>博看有声，是博看网开发及运营的全场景有声服务平台，我们打破有声平台同质化，不再局限于仅收听有声图书，而致力于为广大听众提供优质、多样、差异化的有声阅读服务。平台提供海量有声资源，音频总时长10余万小时，数十万集，类型分为头条、期刊、图书、专辑、广播和朗读，覆盖工作生活全部场景。</a:t>
            </a:r>
            <a:endParaRPr lang="zh-CN" altLang="en-US" dirty="0"/>
          </a:p>
        </p:txBody>
      </p:sp>
      <p:sp>
        <p:nvSpPr>
          <p:cNvPr id="4" name="灯片编号占位符 3"/>
          <p:cNvSpPr>
            <a:spLocks noGrp="1"/>
          </p:cNvSpPr>
          <p:nvPr>
            <p:ph type="sldNum" sz="quarter" idx="10"/>
          </p:nvPr>
        </p:nvSpPr>
        <p:spPr/>
        <p:txBody>
          <a:bodyPr/>
          <a:lstStyle/>
          <a:p>
            <a:fld id="{577D52DC-2AC0-40EB-AE3E-9EAE589A4496}" type="slidenum">
              <a:rPr lang="zh-CN" altLang="en-US" smtClean="0"/>
            </a:fld>
            <a:endParaRPr lang="zh-CN" alt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21F41D1-EB0D-4857-8E93-8C1C831E6153}" type="slidenum">
              <a:rPr lang="zh-CN" altLang="en-US" smtClean="0"/>
            </a:fld>
            <a:endParaRPr lang="zh-CN" alt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21F41D1-EB0D-4857-8E93-8C1C831E6153}" type="slidenum">
              <a:rPr lang="zh-CN" altLang="en-US" smtClean="0"/>
            </a:fld>
            <a:endParaRPr lang="zh-CN" alt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7ECF1412-DCBD-4774-8358-CF6F50F4D3A3}" type="slidenum">
              <a:rPr kumimoji="0" lang="zh-CN" altLang="en-US" sz="1200" b="0" i="0" u="none" strike="noStrike" kern="1200" cap="none" spc="0" normalizeH="0" baseline="0" noProof="0" smtClean="0">
                <a:ln>
                  <a:noFill/>
                </a:ln>
                <a:solidFill>
                  <a:prstClr val="black"/>
                </a:solidFill>
                <a:effectLst/>
                <a:uLnTx/>
                <a:uFillTx/>
                <a:latin typeface="等线" panose="02010600030101010101" charset="-122"/>
                <a:ea typeface="等线" panose="02010600030101010101" charset="-122"/>
                <a:cs typeface="+mn-cs"/>
              </a:rPr>
            </a:fld>
            <a:endParaRPr kumimoji="0" lang="zh-CN" altLang="en-US" sz="1200" b="0" i="0" u="none" strike="noStrike" kern="1200" cap="none" spc="0" normalizeH="0" baseline="0" noProof="0">
              <a:ln>
                <a:noFill/>
              </a:ln>
              <a:solidFill>
                <a:prstClr val="black"/>
              </a:solidFill>
              <a:effectLst/>
              <a:uLnTx/>
              <a:uFillTx/>
              <a:latin typeface="等线" panose="02010600030101010101" charset="-122"/>
              <a:ea typeface="等线" panose="02010600030101010101" charset="-122"/>
              <a:cs typeface="+mn-cs"/>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7ECF1412-DCBD-4774-8358-CF6F50F4D3A3}" type="slidenum">
              <a:rPr lang="zh-CN" altLang="en-US" smtClean="0"/>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7ECF1412-DCBD-4774-8358-CF6F50F4D3A3}" type="slidenum">
              <a:rPr lang="zh-CN" altLang="en-US" smtClean="0"/>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7ECF1412-DCBD-4774-8358-CF6F50F4D3A3}" type="slidenum">
              <a:rPr lang="zh-CN" altLang="en-US" smtClean="0"/>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7ECF1412-DCBD-4774-8358-CF6F50F4D3A3}" type="slidenum">
              <a:rPr lang="zh-CN" altLang="en-US" smtClean="0"/>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7ECF1412-DCBD-4774-8358-CF6F50F4D3A3}" type="slidenum">
              <a:rPr lang="zh-CN" altLang="en-US" smtClean="0"/>
            </a:fld>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7ECF1412-DCBD-4774-8358-CF6F50F4D3A3}" type="slidenum">
              <a:rPr lang="zh-CN" altLang="en-US" smtClean="0"/>
            </a:fld>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7ECF1412-DCBD-4774-8358-CF6F50F4D3A3}"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hyperlink" Target="http://www.1ppt.com/moban/" TargetMode="External"/><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a:prstGeom prst="rect">
            <a:avLst/>
          </a:prstGeom>
        </p:spPr>
        <p:txBody>
          <a:bodyPr anchor="b"/>
          <a:lstStyle>
            <a:lvl1pPr algn="ctr">
              <a:defRPr sz="6000"/>
            </a:lvl1pPr>
          </a:lstStyle>
          <a:p>
            <a:r>
              <a:rPr lang="zh-CN" altLang="en-US"/>
              <a:t>单击此处编辑母版标题样式</a:t>
            </a:r>
            <a:endParaRPr lang="zh-CN" altLang="en-US"/>
          </a:p>
        </p:txBody>
      </p:sp>
      <p:sp>
        <p:nvSpPr>
          <p:cNvPr id="3" name="副标题 2"/>
          <p:cNvSpPr>
            <a:spLocks noGrp="1"/>
          </p:cNvSpPr>
          <p:nvPr>
            <p:ph type="subTitle" idx="1"/>
          </p:nvPr>
        </p:nvSpPr>
        <p:spPr>
          <a:xfrm>
            <a:off x="1524000" y="3602038"/>
            <a:ext cx="9144000" cy="1655762"/>
          </a:xfrm>
          <a:prstGeom prst="rect">
            <a:avLst/>
          </a:prstGeo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endParaRPr lang="zh-CN" altLang="en-US"/>
          </a:p>
        </p:txBody>
      </p:sp>
      <p:sp>
        <p:nvSpPr>
          <p:cNvPr id="4" name="日期占位符 3"/>
          <p:cNvSpPr>
            <a:spLocks noGrp="1"/>
          </p:cNvSpPr>
          <p:nvPr>
            <p:ph type="dt" sz="half" idx="10"/>
          </p:nvPr>
        </p:nvSpPr>
        <p:spPr>
          <a:xfrm>
            <a:off x="838200" y="6356350"/>
            <a:ext cx="2743200" cy="365125"/>
          </a:xfrm>
          <a:prstGeom prst="rect">
            <a:avLst/>
          </a:prstGeom>
        </p:spPr>
        <p:txBody>
          <a:bodyPr/>
          <a:lstStyle/>
          <a:p>
            <a:fld id="{83E07F7F-2587-489B-9DB7-F95F899F6C30}" type="datetimeFigureOut">
              <a:rPr lang="zh-CN" altLang="en-US" smtClean="0"/>
            </a:fld>
            <a:endParaRPr lang="zh-CN" altLang="en-US"/>
          </a:p>
        </p:txBody>
      </p:sp>
      <p:sp>
        <p:nvSpPr>
          <p:cNvPr id="5" name="页脚占位符 4"/>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8610600" y="6356350"/>
            <a:ext cx="2743200" cy="365125"/>
          </a:xfrm>
          <a:prstGeom prst="rect">
            <a:avLst/>
          </a:prstGeom>
        </p:spPr>
        <p:txBody>
          <a:bodyPr/>
          <a:lstStyle/>
          <a:p>
            <a:fld id="{C496AFA7-AD89-4E08-AB97-3B189D785ABF}" type="slidenum">
              <a:rPr lang="zh-CN" altLang="en-US" smtClean="0"/>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a:prstGeom prst="rect">
            <a:avLst/>
          </a:prstGeom>
        </p:spPr>
        <p:txBody>
          <a:bodyPr anchor="b"/>
          <a:lstStyle>
            <a:lvl1pPr>
              <a:defRPr sz="3200"/>
            </a:lvl1pPr>
          </a:lstStyle>
          <a:p>
            <a:r>
              <a:rPr lang="zh-CN" altLang="en-US"/>
              <a:t>单击此处编辑母版标题样式</a:t>
            </a:r>
            <a:endParaRPr lang="zh-CN" altLang="en-US"/>
          </a:p>
        </p:txBody>
      </p:sp>
      <p:sp>
        <p:nvSpPr>
          <p:cNvPr id="3" name="图片占位符 2"/>
          <p:cNvSpPr>
            <a:spLocks noGrp="1"/>
          </p:cNvSpPr>
          <p:nvPr>
            <p:ph type="pic" idx="1"/>
          </p:nvPr>
        </p:nvSpPr>
        <p:spPr>
          <a:xfrm>
            <a:off x="5183188" y="987425"/>
            <a:ext cx="6172200" cy="4873625"/>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hasCustomPrompt="1"/>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endParaRPr lang="zh-CN" altLang="en-US"/>
          </a:p>
        </p:txBody>
      </p:sp>
      <p:sp>
        <p:nvSpPr>
          <p:cNvPr id="5" name="日期占位符 4"/>
          <p:cNvSpPr>
            <a:spLocks noGrp="1"/>
          </p:cNvSpPr>
          <p:nvPr>
            <p:ph type="dt" sz="half" idx="10"/>
          </p:nvPr>
        </p:nvSpPr>
        <p:spPr>
          <a:xfrm>
            <a:off x="838200" y="6356350"/>
            <a:ext cx="2743200" cy="365125"/>
          </a:xfrm>
          <a:prstGeom prst="rect">
            <a:avLst/>
          </a:prstGeom>
        </p:spPr>
        <p:txBody>
          <a:bodyPr/>
          <a:lstStyle/>
          <a:p>
            <a:fld id="{83E07F7F-2587-489B-9DB7-F95F899F6C30}" type="datetimeFigureOut">
              <a:rPr lang="zh-CN" altLang="en-US" smtClean="0"/>
            </a:fld>
            <a:endParaRPr lang="zh-CN" altLang="en-US"/>
          </a:p>
        </p:txBody>
      </p:sp>
      <p:sp>
        <p:nvSpPr>
          <p:cNvPr id="6" name="页脚占位符 5"/>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7" name="灯片编号占位符 6"/>
          <p:cNvSpPr>
            <a:spLocks noGrp="1"/>
          </p:cNvSpPr>
          <p:nvPr>
            <p:ph type="sldNum" sz="quarter" idx="12"/>
          </p:nvPr>
        </p:nvSpPr>
        <p:spPr>
          <a:xfrm>
            <a:off x="8610600" y="6356350"/>
            <a:ext cx="2743200" cy="365125"/>
          </a:xfrm>
          <a:prstGeom prst="rect">
            <a:avLst/>
          </a:prstGeom>
        </p:spPr>
        <p:txBody>
          <a:bodyPr/>
          <a:lstStyle/>
          <a:p>
            <a:fld id="{C496AFA7-AD89-4E08-AB97-3B189D785ABF}" type="slidenum">
              <a:rPr lang="zh-CN" altLang="en-US" smtClean="0"/>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25563"/>
          </a:xfrm>
          <a:prstGeom prst="rect">
            <a:avLst/>
          </a:prstGeom>
        </p:spPr>
        <p:txBody>
          <a:bodyPr/>
          <a:lstStyle/>
          <a:p>
            <a:r>
              <a:rPr lang="zh-CN" altLang="en-US"/>
              <a:t>单击此处编辑母版标题样式</a:t>
            </a:r>
            <a:endParaRPr lang="zh-CN" altLang="en-US"/>
          </a:p>
        </p:txBody>
      </p:sp>
      <p:sp>
        <p:nvSpPr>
          <p:cNvPr id="3" name="竖排文字占位符 2"/>
          <p:cNvSpPr>
            <a:spLocks noGrp="1"/>
          </p:cNvSpPr>
          <p:nvPr>
            <p:ph type="body" orient="vert" idx="1" hasCustomPrompt="1"/>
          </p:nvPr>
        </p:nvSpPr>
        <p:spPr>
          <a:xfrm>
            <a:off x="838200" y="1825625"/>
            <a:ext cx="10515600" cy="4351338"/>
          </a:xfrm>
          <a:prstGeom prst="rect">
            <a:avLst/>
          </a:prstGeom>
        </p:spPr>
        <p:txBody>
          <a:bodyPr vert="eaVert"/>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a:xfrm>
            <a:off x="838200" y="6356350"/>
            <a:ext cx="2743200" cy="365125"/>
          </a:xfrm>
          <a:prstGeom prst="rect">
            <a:avLst/>
          </a:prstGeom>
        </p:spPr>
        <p:txBody>
          <a:bodyPr/>
          <a:lstStyle/>
          <a:p>
            <a:fld id="{83E07F7F-2587-489B-9DB7-F95F899F6C30}" type="datetimeFigureOut">
              <a:rPr lang="zh-CN" altLang="en-US" smtClean="0"/>
            </a:fld>
            <a:endParaRPr lang="zh-CN" altLang="en-US"/>
          </a:p>
        </p:txBody>
      </p:sp>
      <p:sp>
        <p:nvSpPr>
          <p:cNvPr id="5" name="页脚占位符 4"/>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8610600" y="6356350"/>
            <a:ext cx="2743200" cy="365125"/>
          </a:xfrm>
          <a:prstGeom prst="rect">
            <a:avLst/>
          </a:prstGeom>
        </p:spPr>
        <p:txBody>
          <a:bodyPr/>
          <a:lstStyle/>
          <a:p>
            <a:fld id="{C496AFA7-AD89-4E08-AB97-3B189D785ABF}" type="slidenum">
              <a:rPr lang="zh-CN" altLang="en-US" smtClean="0"/>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a:prstGeom prst="rect">
            <a:avLst/>
          </a:prstGeo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hasCustomPrompt="1"/>
          </p:nvPr>
        </p:nvSpPr>
        <p:spPr>
          <a:xfrm>
            <a:off x="838200" y="365125"/>
            <a:ext cx="7734300" cy="5811838"/>
          </a:xfrm>
          <a:prstGeom prst="rect">
            <a:avLst/>
          </a:prstGeom>
        </p:spPr>
        <p:txBody>
          <a:bodyPr vert="eaVert"/>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a:xfrm>
            <a:off x="838200" y="6356350"/>
            <a:ext cx="2743200" cy="365125"/>
          </a:xfrm>
          <a:prstGeom prst="rect">
            <a:avLst/>
          </a:prstGeom>
        </p:spPr>
        <p:txBody>
          <a:bodyPr/>
          <a:lstStyle/>
          <a:p>
            <a:fld id="{83E07F7F-2587-489B-9DB7-F95F899F6C30}" type="datetimeFigureOut">
              <a:rPr lang="zh-CN" altLang="en-US" smtClean="0"/>
            </a:fld>
            <a:endParaRPr lang="zh-CN" altLang="en-US"/>
          </a:p>
        </p:txBody>
      </p:sp>
      <p:sp>
        <p:nvSpPr>
          <p:cNvPr id="5" name="页脚占位符 4"/>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8610600" y="6356350"/>
            <a:ext cx="2743200" cy="365125"/>
          </a:xfrm>
          <a:prstGeom prst="rect">
            <a:avLst/>
          </a:prstGeom>
        </p:spPr>
        <p:txBody>
          <a:bodyPr/>
          <a:lstStyle/>
          <a:p>
            <a:fld id="{C496AFA7-AD89-4E08-AB97-3B189D785ABF}" type="slidenum">
              <a:rPr lang="zh-CN" altLang="en-US" smtClean="0"/>
            </a:fld>
            <a:endParaRPr lang="zh-CN" alt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1600201"/>
            <a:ext cx="10972800" cy="4525963"/>
          </a:xfrm>
          <a:prstGeom prst="rect">
            <a:avLst/>
          </a:prstGeo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a:xfrm>
            <a:off x="609600" y="6356351"/>
            <a:ext cx="2844800" cy="365125"/>
          </a:xfrm>
          <a:prstGeom prst="rect">
            <a:avLst/>
          </a:prstGeom>
        </p:spPr>
        <p:txBody>
          <a:bodyPr/>
          <a:lstStyle/>
          <a:p>
            <a:fld id="{2E3AAC11-D570-4EA9-AFC0-30FB72BA45EB}" type="datetimeFigureOut">
              <a:rPr lang="zh-CN" altLang="en-US" smtClean="0">
                <a:solidFill>
                  <a:prstClr val="black"/>
                </a:solidFill>
              </a:rPr>
            </a:fld>
            <a:endParaRPr lang="zh-CN" altLang="en-US">
              <a:solidFill>
                <a:prstClr val="black"/>
              </a:solidFill>
            </a:endParaRPr>
          </a:p>
        </p:txBody>
      </p:sp>
      <p:sp>
        <p:nvSpPr>
          <p:cNvPr id="5" name="页脚占位符 4"/>
          <p:cNvSpPr>
            <a:spLocks noGrp="1"/>
          </p:cNvSpPr>
          <p:nvPr>
            <p:ph type="ftr" sz="quarter" idx="11"/>
          </p:nvPr>
        </p:nvSpPr>
        <p:spPr>
          <a:xfrm>
            <a:off x="4165600" y="6356351"/>
            <a:ext cx="3860800" cy="365125"/>
          </a:xfrm>
          <a:prstGeom prst="rect">
            <a:avLst/>
          </a:prstGeom>
        </p:spPr>
        <p:txBody>
          <a:bodyPr/>
          <a:lstStyle/>
          <a:p>
            <a:endParaRPr lang="zh-CN" altLang="en-US">
              <a:solidFill>
                <a:prstClr val="black"/>
              </a:solidFill>
            </a:endParaRPr>
          </a:p>
        </p:txBody>
      </p:sp>
      <p:sp>
        <p:nvSpPr>
          <p:cNvPr id="6" name="灯片编号占位符 5"/>
          <p:cNvSpPr>
            <a:spLocks noGrp="1"/>
          </p:cNvSpPr>
          <p:nvPr>
            <p:ph type="sldNum" sz="quarter" idx="12"/>
          </p:nvPr>
        </p:nvSpPr>
        <p:spPr>
          <a:xfrm>
            <a:off x="8737600" y="6356351"/>
            <a:ext cx="2844800" cy="365125"/>
          </a:xfrm>
          <a:prstGeom prst="rect">
            <a:avLst/>
          </a:prstGeom>
        </p:spPr>
        <p:txBody>
          <a:bodyPr/>
          <a:lstStyle/>
          <a:p>
            <a:fld id="{55ECCFAA-F4FB-487C-9F1E-C8836D0C3DC9}" type="slidenum">
              <a:rPr lang="zh-CN" altLang="en-US" smtClean="0">
                <a:solidFill>
                  <a:prstClr val="black"/>
                </a:solidFill>
              </a:rPr>
            </a:fld>
            <a:endParaRPr lang="zh-CN" altLang="en-US">
              <a:solidFill>
                <a:prstClr val="black"/>
              </a:solidFill>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a:prstGeom prst="rect">
            <a:avLst/>
          </a:prstGeo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a:prstGeom prst="rect">
            <a:avLst/>
          </a:prstGeo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a:xfrm>
            <a:off x="609600" y="6356351"/>
            <a:ext cx="2844800" cy="365125"/>
          </a:xfrm>
          <a:prstGeom prst="rect">
            <a:avLst/>
          </a:prstGeom>
        </p:spPr>
        <p:txBody>
          <a:bodyPr/>
          <a:lstStyle/>
          <a:p>
            <a:fld id="{2E3AAC11-D570-4EA9-AFC0-30FB72BA45EB}" type="datetimeFigureOut">
              <a:rPr lang="zh-CN" altLang="en-US" smtClean="0">
                <a:solidFill>
                  <a:prstClr val="black"/>
                </a:solidFill>
              </a:rPr>
            </a:fld>
            <a:endParaRPr lang="zh-CN" altLang="en-US">
              <a:solidFill>
                <a:prstClr val="black"/>
              </a:solidFill>
            </a:endParaRPr>
          </a:p>
        </p:txBody>
      </p:sp>
      <p:sp>
        <p:nvSpPr>
          <p:cNvPr id="5" name="页脚占位符 4"/>
          <p:cNvSpPr>
            <a:spLocks noGrp="1"/>
          </p:cNvSpPr>
          <p:nvPr>
            <p:ph type="ftr" sz="quarter" idx="11"/>
          </p:nvPr>
        </p:nvSpPr>
        <p:spPr>
          <a:xfrm>
            <a:off x="4165600" y="6356351"/>
            <a:ext cx="3860800" cy="365125"/>
          </a:xfrm>
          <a:prstGeom prst="rect">
            <a:avLst/>
          </a:prstGeom>
        </p:spPr>
        <p:txBody>
          <a:bodyPr/>
          <a:lstStyle/>
          <a:p>
            <a:endParaRPr lang="zh-CN" altLang="en-US">
              <a:solidFill>
                <a:prstClr val="black"/>
              </a:solidFill>
            </a:endParaRPr>
          </a:p>
        </p:txBody>
      </p:sp>
      <p:sp>
        <p:nvSpPr>
          <p:cNvPr id="6" name="灯片编号占位符 5"/>
          <p:cNvSpPr>
            <a:spLocks noGrp="1"/>
          </p:cNvSpPr>
          <p:nvPr>
            <p:ph type="sldNum" sz="quarter" idx="12"/>
          </p:nvPr>
        </p:nvSpPr>
        <p:spPr>
          <a:xfrm>
            <a:off x="8737600" y="6356351"/>
            <a:ext cx="2844800" cy="365125"/>
          </a:xfrm>
          <a:prstGeom prst="rect">
            <a:avLst/>
          </a:prstGeom>
        </p:spPr>
        <p:txBody>
          <a:bodyPr/>
          <a:lstStyle/>
          <a:p>
            <a:fld id="{55ECCFAA-F4FB-487C-9F1E-C8836D0C3DC9}" type="slidenum">
              <a:rPr lang="zh-CN" altLang="en-US" smtClean="0">
                <a:solidFill>
                  <a:prstClr val="black"/>
                </a:solidFill>
              </a:rPr>
            </a:fld>
            <a:endParaRPr lang="zh-CN" altLang="en-US">
              <a:solidFill>
                <a:prstClr val="black"/>
              </a:solidFill>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25563"/>
          </a:xfrm>
          <a:prstGeom prst="rect">
            <a:avLst/>
          </a:prstGeom>
        </p:spPr>
        <p:txBody>
          <a:bodyPr/>
          <a:lstStyle/>
          <a:p>
            <a:r>
              <a:rPr lang="zh-CN" altLang="en-US"/>
              <a:t>单击此处编辑母版标题样式</a:t>
            </a:r>
            <a:endParaRPr lang="zh-CN" altLang="en-US"/>
          </a:p>
        </p:txBody>
      </p:sp>
      <p:sp>
        <p:nvSpPr>
          <p:cNvPr id="3" name="内容占位符 2"/>
          <p:cNvSpPr>
            <a:spLocks noGrp="1"/>
          </p:cNvSpPr>
          <p:nvPr>
            <p:ph idx="1" hasCustomPrompt="1"/>
          </p:nvPr>
        </p:nvSpPr>
        <p:spPr>
          <a:xfrm>
            <a:off x="838200" y="1825625"/>
            <a:ext cx="10515600" cy="4351338"/>
          </a:xfrm>
          <a:prstGeom prst="rect">
            <a:avLst/>
          </a:prstGeo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a:xfrm>
            <a:off x="838200" y="6356350"/>
            <a:ext cx="2743200" cy="365125"/>
          </a:xfrm>
          <a:prstGeom prst="rect">
            <a:avLst/>
          </a:prstGeom>
        </p:spPr>
        <p:txBody>
          <a:bodyPr/>
          <a:lstStyle/>
          <a:p>
            <a:fld id="{83E07F7F-2587-489B-9DB7-F95F899F6C30}" type="datetimeFigureOut">
              <a:rPr lang="zh-CN" altLang="en-US" smtClean="0"/>
            </a:fld>
            <a:endParaRPr lang="zh-CN" altLang="en-US"/>
          </a:p>
        </p:txBody>
      </p:sp>
      <p:sp>
        <p:nvSpPr>
          <p:cNvPr id="5" name="页脚占位符 4"/>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8610600" y="6356350"/>
            <a:ext cx="2743200" cy="365125"/>
          </a:xfrm>
          <a:prstGeom prst="rect">
            <a:avLst/>
          </a:prstGeom>
        </p:spPr>
        <p:txBody>
          <a:bodyPr/>
          <a:lstStyle/>
          <a:p>
            <a:fld id="{C496AFA7-AD89-4E08-AB97-3B189D785ABF}"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a:prstGeom prst="rect">
            <a:avLst/>
          </a:prstGeom>
        </p:spPr>
        <p:txBody>
          <a:bodyPr anchor="b"/>
          <a:lstStyle>
            <a:lvl1pPr>
              <a:defRPr sz="6000"/>
            </a:lvl1pPr>
          </a:lstStyle>
          <a:p>
            <a:r>
              <a:rPr lang="zh-CN" altLang="en-US"/>
              <a:t>单击此处编辑母版标题样式</a:t>
            </a:r>
            <a:endParaRPr lang="zh-CN" altLang="en-US"/>
          </a:p>
        </p:txBody>
      </p:sp>
      <p:sp>
        <p:nvSpPr>
          <p:cNvPr id="3" name="文本占位符 2"/>
          <p:cNvSpPr>
            <a:spLocks noGrp="1"/>
          </p:cNvSpPr>
          <p:nvPr>
            <p:ph type="body" idx="1" hasCustomPrompt="1"/>
          </p:nvPr>
        </p:nvSpPr>
        <p:spPr>
          <a:xfrm>
            <a:off x="831850" y="4589463"/>
            <a:ext cx="10515600" cy="1500187"/>
          </a:xfrm>
          <a:prstGeom prst="rect">
            <a:avLst/>
          </a:prstGeo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编辑母版文本样式</a:t>
            </a:r>
            <a:endParaRPr lang="zh-CN" altLang="en-US"/>
          </a:p>
        </p:txBody>
      </p:sp>
      <p:sp>
        <p:nvSpPr>
          <p:cNvPr id="4" name="日期占位符 3"/>
          <p:cNvSpPr>
            <a:spLocks noGrp="1"/>
          </p:cNvSpPr>
          <p:nvPr>
            <p:ph type="dt" sz="half" idx="10"/>
          </p:nvPr>
        </p:nvSpPr>
        <p:spPr>
          <a:xfrm>
            <a:off x="838200" y="6356350"/>
            <a:ext cx="2743200" cy="365125"/>
          </a:xfrm>
          <a:prstGeom prst="rect">
            <a:avLst/>
          </a:prstGeom>
        </p:spPr>
        <p:txBody>
          <a:bodyPr/>
          <a:lstStyle/>
          <a:p>
            <a:fld id="{83E07F7F-2587-489B-9DB7-F95F899F6C30}" type="datetimeFigureOut">
              <a:rPr lang="zh-CN" altLang="en-US" smtClean="0"/>
            </a:fld>
            <a:endParaRPr lang="zh-CN" altLang="en-US"/>
          </a:p>
        </p:txBody>
      </p:sp>
      <p:sp>
        <p:nvSpPr>
          <p:cNvPr id="5" name="页脚占位符 4"/>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8610600" y="6356350"/>
            <a:ext cx="2743200" cy="365125"/>
          </a:xfrm>
          <a:prstGeom prst="rect">
            <a:avLst/>
          </a:prstGeom>
        </p:spPr>
        <p:txBody>
          <a:bodyPr/>
          <a:lstStyle/>
          <a:p>
            <a:fld id="{C496AFA7-AD89-4E08-AB97-3B189D785ABF}"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25563"/>
          </a:xfrm>
          <a:prstGeom prst="rect">
            <a:avLst/>
          </a:prstGeom>
        </p:spPr>
        <p:txBody>
          <a:bodyPr/>
          <a:lstStyle/>
          <a:p>
            <a:r>
              <a:rPr lang="zh-CN" altLang="en-US"/>
              <a:t>单击此处编辑母版标题样式</a:t>
            </a:r>
            <a:endParaRPr lang="zh-CN" altLang="en-US"/>
          </a:p>
        </p:txBody>
      </p:sp>
      <p:sp>
        <p:nvSpPr>
          <p:cNvPr id="3" name="内容占位符 2"/>
          <p:cNvSpPr>
            <a:spLocks noGrp="1"/>
          </p:cNvSpPr>
          <p:nvPr>
            <p:ph sz="half" idx="1" hasCustomPrompt="1"/>
          </p:nvPr>
        </p:nvSpPr>
        <p:spPr>
          <a:xfrm>
            <a:off x="838200" y="1825625"/>
            <a:ext cx="5181600" cy="4351338"/>
          </a:xfrm>
          <a:prstGeom prst="rect">
            <a:avLst/>
          </a:prstGeo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内容占位符 3"/>
          <p:cNvSpPr>
            <a:spLocks noGrp="1"/>
          </p:cNvSpPr>
          <p:nvPr>
            <p:ph sz="half" idx="2" hasCustomPrompt="1"/>
          </p:nvPr>
        </p:nvSpPr>
        <p:spPr>
          <a:xfrm>
            <a:off x="6172200" y="1825625"/>
            <a:ext cx="5181600" cy="4351338"/>
          </a:xfrm>
          <a:prstGeom prst="rect">
            <a:avLst/>
          </a:prstGeo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日期占位符 4"/>
          <p:cNvSpPr>
            <a:spLocks noGrp="1"/>
          </p:cNvSpPr>
          <p:nvPr>
            <p:ph type="dt" sz="half" idx="10"/>
          </p:nvPr>
        </p:nvSpPr>
        <p:spPr>
          <a:xfrm>
            <a:off x="838200" y="6356350"/>
            <a:ext cx="2743200" cy="365125"/>
          </a:xfrm>
          <a:prstGeom prst="rect">
            <a:avLst/>
          </a:prstGeom>
        </p:spPr>
        <p:txBody>
          <a:bodyPr/>
          <a:lstStyle/>
          <a:p>
            <a:fld id="{83E07F7F-2587-489B-9DB7-F95F899F6C30}" type="datetimeFigureOut">
              <a:rPr lang="zh-CN" altLang="en-US" smtClean="0"/>
            </a:fld>
            <a:endParaRPr lang="zh-CN" altLang="en-US"/>
          </a:p>
        </p:txBody>
      </p:sp>
      <p:sp>
        <p:nvSpPr>
          <p:cNvPr id="6" name="页脚占位符 5"/>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7" name="灯片编号占位符 6"/>
          <p:cNvSpPr>
            <a:spLocks noGrp="1"/>
          </p:cNvSpPr>
          <p:nvPr>
            <p:ph type="sldNum" sz="quarter" idx="12"/>
          </p:nvPr>
        </p:nvSpPr>
        <p:spPr>
          <a:xfrm>
            <a:off x="8610600" y="6356350"/>
            <a:ext cx="2743200" cy="365125"/>
          </a:xfrm>
          <a:prstGeom prst="rect">
            <a:avLst/>
          </a:prstGeom>
        </p:spPr>
        <p:txBody>
          <a:bodyPr/>
          <a:lstStyle/>
          <a:p>
            <a:fld id="{C496AFA7-AD89-4E08-AB97-3B189D785ABF}"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a:prstGeom prst="rect">
            <a:avLst/>
          </a:prstGeom>
        </p:spPr>
        <p:txBody>
          <a:bodyPr/>
          <a:lstStyle/>
          <a:p>
            <a:r>
              <a:rPr lang="zh-CN" altLang="en-US"/>
              <a:t>单击此处编辑母版标题样式</a:t>
            </a:r>
            <a:endParaRPr lang="zh-CN" altLang="en-US"/>
          </a:p>
        </p:txBody>
      </p:sp>
      <p:sp>
        <p:nvSpPr>
          <p:cNvPr id="3" name="文本占位符 2"/>
          <p:cNvSpPr>
            <a:spLocks noGrp="1"/>
          </p:cNvSpPr>
          <p:nvPr>
            <p:ph type="body" idx="1" hasCustomPrompt="1"/>
          </p:nvPr>
        </p:nvSpPr>
        <p:spPr>
          <a:xfrm>
            <a:off x="839788" y="1681163"/>
            <a:ext cx="5157787"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endParaRPr lang="zh-CN" altLang="en-US"/>
          </a:p>
        </p:txBody>
      </p:sp>
      <p:sp>
        <p:nvSpPr>
          <p:cNvPr id="4" name="内容占位符 3"/>
          <p:cNvSpPr>
            <a:spLocks noGrp="1"/>
          </p:cNvSpPr>
          <p:nvPr>
            <p:ph sz="half" idx="2" hasCustomPrompt="1"/>
          </p:nvPr>
        </p:nvSpPr>
        <p:spPr>
          <a:xfrm>
            <a:off x="839788" y="2505075"/>
            <a:ext cx="5157787" cy="3684588"/>
          </a:xfrm>
          <a:prstGeom prst="rect">
            <a:avLst/>
          </a:prstGeo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文本占位符 4"/>
          <p:cNvSpPr>
            <a:spLocks noGrp="1"/>
          </p:cNvSpPr>
          <p:nvPr>
            <p:ph type="body" sz="quarter" idx="3" hasCustomPrompt="1"/>
          </p:nvPr>
        </p:nvSpPr>
        <p:spPr>
          <a:xfrm>
            <a:off x="6172200" y="1681163"/>
            <a:ext cx="5183188"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endParaRPr lang="zh-CN" altLang="en-US"/>
          </a:p>
        </p:txBody>
      </p:sp>
      <p:sp>
        <p:nvSpPr>
          <p:cNvPr id="6" name="内容占位符 5"/>
          <p:cNvSpPr>
            <a:spLocks noGrp="1"/>
          </p:cNvSpPr>
          <p:nvPr>
            <p:ph sz="quarter" idx="4" hasCustomPrompt="1"/>
          </p:nvPr>
        </p:nvSpPr>
        <p:spPr>
          <a:xfrm>
            <a:off x="6172200" y="2505075"/>
            <a:ext cx="5183188" cy="3684588"/>
          </a:xfrm>
          <a:prstGeom prst="rect">
            <a:avLst/>
          </a:prstGeo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7" name="日期占位符 6"/>
          <p:cNvSpPr>
            <a:spLocks noGrp="1"/>
          </p:cNvSpPr>
          <p:nvPr>
            <p:ph type="dt" sz="half" idx="10"/>
          </p:nvPr>
        </p:nvSpPr>
        <p:spPr>
          <a:xfrm>
            <a:off x="838200" y="6356350"/>
            <a:ext cx="2743200" cy="365125"/>
          </a:xfrm>
          <a:prstGeom prst="rect">
            <a:avLst/>
          </a:prstGeom>
        </p:spPr>
        <p:txBody>
          <a:bodyPr/>
          <a:lstStyle/>
          <a:p>
            <a:fld id="{83E07F7F-2587-489B-9DB7-F95F899F6C30}" type="datetimeFigureOut">
              <a:rPr lang="zh-CN" altLang="en-US" smtClean="0"/>
            </a:fld>
            <a:endParaRPr lang="zh-CN" altLang="en-US"/>
          </a:p>
        </p:txBody>
      </p:sp>
      <p:sp>
        <p:nvSpPr>
          <p:cNvPr id="8" name="页脚占位符 7"/>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9" name="灯片编号占位符 8"/>
          <p:cNvSpPr>
            <a:spLocks noGrp="1"/>
          </p:cNvSpPr>
          <p:nvPr>
            <p:ph type="sldNum" sz="quarter" idx="12"/>
          </p:nvPr>
        </p:nvSpPr>
        <p:spPr>
          <a:xfrm>
            <a:off x="8610600" y="6356350"/>
            <a:ext cx="2743200" cy="365125"/>
          </a:xfrm>
          <a:prstGeom prst="rect">
            <a:avLst/>
          </a:prstGeom>
        </p:spPr>
        <p:txBody>
          <a:bodyPr/>
          <a:lstStyle/>
          <a:p>
            <a:fld id="{C496AFA7-AD89-4E08-AB97-3B189D785ABF}"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1_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a:prstGeom prst="rect">
            <a:avLst/>
          </a:prstGeom>
        </p:spPr>
        <p:txBody>
          <a:bodyPr/>
          <a:lstStyle/>
          <a:p>
            <a:r>
              <a:rPr lang="zh-CN" altLang="en-US"/>
              <a:t>单击此处编辑母版标题样式</a:t>
            </a:r>
            <a:endParaRPr lang="zh-CN" altLang="en-US"/>
          </a:p>
        </p:txBody>
      </p:sp>
      <p:sp>
        <p:nvSpPr>
          <p:cNvPr id="3" name="文本占位符 2"/>
          <p:cNvSpPr>
            <a:spLocks noGrp="1"/>
          </p:cNvSpPr>
          <p:nvPr>
            <p:ph type="body" idx="1" hasCustomPrompt="1"/>
          </p:nvPr>
        </p:nvSpPr>
        <p:spPr>
          <a:xfrm>
            <a:off x="839788" y="1681163"/>
            <a:ext cx="5157787"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endParaRPr lang="zh-CN" altLang="en-US"/>
          </a:p>
        </p:txBody>
      </p:sp>
      <p:sp>
        <p:nvSpPr>
          <p:cNvPr id="4" name="内容占位符 3"/>
          <p:cNvSpPr>
            <a:spLocks noGrp="1"/>
          </p:cNvSpPr>
          <p:nvPr>
            <p:ph sz="half" idx="2" hasCustomPrompt="1"/>
          </p:nvPr>
        </p:nvSpPr>
        <p:spPr>
          <a:xfrm>
            <a:off x="839788" y="2505075"/>
            <a:ext cx="5157787" cy="3684588"/>
          </a:xfrm>
          <a:prstGeom prst="rect">
            <a:avLst/>
          </a:prstGeo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文本占位符 4"/>
          <p:cNvSpPr>
            <a:spLocks noGrp="1"/>
          </p:cNvSpPr>
          <p:nvPr>
            <p:ph type="body" sz="quarter" idx="3" hasCustomPrompt="1"/>
          </p:nvPr>
        </p:nvSpPr>
        <p:spPr>
          <a:xfrm>
            <a:off x="6172200" y="1681163"/>
            <a:ext cx="5183188"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endParaRPr lang="zh-CN" altLang="en-US"/>
          </a:p>
        </p:txBody>
      </p:sp>
      <p:sp>
        <p:nvSpPr>
          <p:cNvPr id="6" name="内容占位符 5"/>
          <p:cNvSpPr>
            <a:spLocks noGrp="1"/>
          </p:cNvSpPr>
          <p:nvPr>
            <p:ph sz="quarter" idx="4" hasCustomPrompt="1"/>
          </p:nvPr>
        </p:nvSpPr>
        <p:spPr>
          <a:xfrm>
            <a:off x="6172200" y="2505075"/>
            <a:ext cx="5183188" cy="3684588"/>
          </a:xfrm>
          <a:prstGeom prst="rect">
            <a:avLst/>
          </a:prstGeo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7" name="日期占位符 6"/>
          <p:cNvSpPr>
            <a:spLocks noGrp="1"/>
          </p:cNvSpPr>
          <p:nvPr>
            <p:ph type="dt" sz="half" idx="10"/>
          </p:nvPr>
        </p:nvSpPr>
        <p:spPr>
          <a:xfrm>
            <a:off x="838200" y="6356350"/>
            <a:ext cx="2743200" cy="365125"/>
          </a:xfrm>
          <a:prstGeom prst="rect">
            <a:avLst/>
          </a:prstGeom>
        </p:spPr>
        <p:txBody>
          <a:bodyPr/>
          <a:lstStyle/>
          <a:p>
            <a:fld id="{83E07F7F-2587-489B-9DB7-F95F899F6C30}" type="datetimeFigureOut">
              <a:rPr lang="zh-CN" altLang="en-US" smtClean="0"/>
            </a:fld>
            <a:endParaRPr lang="zh-CN" altLang="en-US"/>
          </a:p>
        </p:txBody>
      </p:sp>
      <p:sp>
        <p:nvSpPr>
          <p:cNvPr id="8" name="页脚占位符 7"/>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9" name="灯片编号占位符 8"/>
          <p:cNvSpPr>
            <a:spLocks noGrp="1"/>
          </p:cNvSpPr>
          <p:nvPr>
            <p:ph type="sldNum" sz="quarter" idx="12"/>
          </p:nvPr>
        </p:nvSpPr>
        <p:spPr>
          <a:xfrm>
            <a:off x="8610600" y="6356350"/>
            <a:ext cx="2743200" cy="365125"/>
          </a:xfrm>
          <a:prstGeom prst="rect">
            <a:avLst/>
          </a:prstGeom>
        </p:spPr>
        <p:txBody>
          <a:bodyPr/>
          <a:lstStyle/>
          <a:p>
            <a:fld id="{C496AFA7-AD89-4E08-AB97-3B189D785ABF}" type="slidenum">
              <a:rPr lang="zh-CN" altLang="en-US" smtClean="0"/>
            </a:fld>
            <a:endParaRPr lang="zh-CN" altLang="en-US"/>
          </a:p>
        </p:txBody>
      </p:sp>
      <p:sp>
        <p:nvSpPr>
          <p:cNvPr id="11" name="TextBox 10"/>
          <p:cNvSpPr txBox="1"/>
          <p:nvPr userDrawn="1"/>
        </p:nvSpPr>
        <p:spPr>
          <a:xfrm>
            <a:off x="601419" y="6739570"/>
            <a:ext cx="1800200" cy="118430"/>
          </a:xfrm>
          <a:prstGeom prst="rect">
            <a:avLst/>
          </a:prstGeom>
          <a:noFill/>
        </p:spPr>
        <p:txBody>
          <a:bodyPr wrap="square" rtlCol="0">
            <a:spAutoFit/>
          </a:bodyPr>
          <a:lstStyle/>
          <a:p>
            <a:pPr marL="0" marR="0" lvl="0" indent="0" defTabSz="914400" eaLnBrk="1" fontAlgn="auto" latinLnBrk="0" hangingPunct="1">
              <a:lnSpc>
                <a:spcPct val="200000"/>
              </a:lnSpc>
              <a:spcBef>
                <a:spcPts val="0"/>
              </a:spcBef>
              <a:spcAft>
                <a:spcPts val="0"/>
              </a:spcAft>
              <a:buClrTx/>
              <a:buSzTx/>
              <a:buFontTx/>
              <a:buNone/>
              <a:defRPr/>
            </a:pPr>
            <a:r>
              <a:rPr kumimoji="0" lang="en-US" altLang="zh-CN" sz="100" b="0" i="0" u="none" strike="noStrike" kern="0" cap="none" spc="0" normalizeH="0" baseline="0" noProof="0" dirty="0" smtClean="0">
                <a:ln>
                  <a:noFill/>
                </a:ln>
                <a:solidFill>
                  <a:prstClr val="black"/>
                </a:solidFill>
                <a:effectLst/>
                <a:uLnTx/>
                <a:uFillTx/>
                <a:hlinkClick r:id="rId2"/>
              </a:rPr>
              <a:t>PPT</a:t>
            </a:r>
            <a:r>
              <a:rPr kumimoji="0" lang="zh-CN" altLang="en-US" sz="100" b="0" i="0" u="none" strike="noStrike" kern="0" cap="none" spc="0" normalizeH="0" baseline="0" noProof="0" dirty="0" smtClean="0">
                <a:ln>
                  <a:noFill/>
                </a:ln>
                <a:solidFill>
                  <a:prstClr val="black"/>
                </a:solidFill>
                <a:effectLst/>
                <a:uLnTx/>
                <a:uFillTx/>
                <a:hlinkClick r:id="rId2"/>
              </a:rPr>
              <a:t>模板</a:t>
            </a:r>
            <a:r>
              <a:rPr kumimoji="0" lang="zh-CN" altLang="en-US" sz="100" b="0" i="0" u="none" strike="noStrike" kern="0" cap="none" spc="0" normalizeH="0" baseline="0" noProof="0" dirty="0" smtClean="0">
                <a:ln>
                  <a:noFill/>
                </a:ln>
                <a:solidFill>
                  <a:prstClr val="black"/>
                </a:solidFill>
                <a:effectLst/>
                <a:uLnTx/>
                <a:uFillTx/>
              </a:rPr>
              <a:t> </a:t>
            </a:r>
            <a:r>
              <a:rPr kumimoji="0" lang="en-US" altLang="zh-CN" sz="100" b="0" i="0" u="none" strike="noStrike" kern="0" cap="none" spc="0" normalizeH="0" baseline="0" noProof="0" dirty="0" smtClean="0">
                <a:ln>
                  <a:noFill/>
                </a:ln>
                <a:solidFill>
                  <a:prstClr val="black"/>
                </a:solidFill>
                <a:effectLst/>
                <a:uLnTx/>
                <a:uFillTx/>
              </a:rPr>
              <a:t>http://www.1ppt.com/moban/</a:t>
            </a:r>
            <a:r>
              <a:rPr kumimoji="0" lang="zh-CN" altLang="en-US" sz="100" b="0" i="0" u="none" strike="noStrike" kern="0" cap="none" spc="0" normalizeH="0" baseline="0" noProof="0" dirty="0" smtClean="0">
                <a:ln>
                  <a:noFill/>
                </a:ln>
                <a:solidFill>
                  <a:prstClr val="black"/>
                </a:solidFill>
                <a:effectLst/>
                <a:uLnTx/>
                <a:uFillTx/>
              </a:rPr>
              <a:t> </a:t>
            </a:r>
            <a:endParaRPr kumimoji="0" lang="en-US" altLang="zh-CN" sz="100" b="0" i="0" u="none" strike="noStrike" kern="0" cap="none" spc="0" normalizeH="0" baseline="0" noProof="0" dirty="0" smtClean="0">
              <a:ln>
                <a:noFill/>
              </a:ln>
              <a:solidFill>
                <a:prstClr val="black"/>
              </a:solidFill>
              <a:effectLst/>
              <a:uLnTx/>
              <a:uFillTx/>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25563"/>
          </a:xfrm>
          <a:prstGeom prst="rect">
            <a:avLst/>
          </a:prstGeom>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a:xfrm>
            <a:off x="838200" y="6356350"/>
            <a:ext cx="2743200" cy="365125"/>
          </a:xfrm>
          <a:prstGeom prst="rect">
            <a:avLst/>
          </a:prstGeom>
        </p:spPr>
        <p:txBody>
          <a:bodyPr/>
          <a:lstStyle/>
          <a:p>
            <a:fld id="{83E07F7F-2587-489B-9DB7-F95F899F6C30}" type="datetimeFigureOut">
              <a:rPr lang="zh-CN" altLang="en-US" smtClean="0"/>
            </a:fld>
            <a:endParaRPr lang="zh-CN" altLang="en-US"/>
          </a:p>
        </p:txBody>
      </p:sp>
      <p:sp>
        <p:nvSpPr>
          <p:cNvPr id="4" name="页脚占位符 3"/>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5" name="灯片编号占位符 4"/>
          <p:cNvSpPr>
            <a:spLocks noGrp="1"/>
          </p:cNvSpPr>
          <p:nvPr>
            <p:ph type="sldNum" sz="quarter" idx="12"/>
          </p:nvPr>
        </p:nvSpPr>
        <p:spPr>
          <a:xfrm>
            <a:off x="8610600" y="6356350"/>
            <a:ext cx="2743200" cy="365125"/>
          </a:xfrm>
          <a:prstGeom prst="rect">
            <a:avLst/>
          </a:prstGeom>
        </p:spPr>
        <p:txBody>
          <a:bodyPr/>
          <a:lstStyle/>
          <a:p>
            <a:fld id="{C496AFA7-AD89-4E08-AB97-3B189D785ABF}"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a:xfrm>
            <a:off x="838200" y="6356350"/>
            <a:ext cx="2743200" cy="365125"/>
          </a:xfrm>
          <a:prstGeom prst="rect">
            <a:avLst/>
          </a:prstGeom>
        </p:spPr>
        <p:txBody>
          <a:bodyPr/>
          <a:lstStyle/>
          <a:p>
            <a:fld id="{83E07F7F-2587-489B-9DB7-F95F899F6C30}" type="datetimeFigureOut">
              <a:rPr lang="zh-CN" altLang="en-US" smtClean="0"/>
            </a:fld>
            <a:endParaRPr lang="zh-CN" altLang="en-US"/>
          </a:p>
        </p:txBody>
      </p:sp>
      <p:sp>
        <p:nvSpPr>
          <p:cNvPr id="3" name="页脚占位符 2"/>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4" name="灯片编号占位符 3"/>
          <p:cNvSpPr>
            <a:spLocks noGrp="1"/>
          </p:cNvSpPr>
          <p:nvPr>
            <p:ph type="sldNum" sz="quarter" idx="12"/>
          </p:nvPr>
        </p:nvSpPr>
        <p:spPr>
          <a:xfrm>
            <a:off x="8610600" y="6356350"/>
            <a:ext cx="2743200" cy="365125"/>
          </a:xfrm>
          <a:prstGeom prst="rect">
            <a:avLst/>
          </a:prstGeom>
        </p:spPr>
        <p:txBody>
          <a:bodyPr/>
          <a:lstStyle/>
          <a:p>
            <a:fld id="{C496AFA7-AD89-4E08-AB97-3B189D785ABF}" type="slidenum">
              <a:rPr lang="zh-CN" altLang="en-US" smtClean="0"/>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a:prstGeom prst="rect">
            <a:avLst/>
          </a:prstGeom>
        </p:spPr>
        <p:txBody>
          <a:bodyPr anchor="b"/>
          <a:lstStyle>
            <a:lvl1pPr>
              <a:defRPr sz="3200"/>
            </a:lvl1pPr>
          </a:lstStyle>
          <a:p>
            <a:r>
              <a:rPr lang="zh-CN" altLang="en-US"/>
              <a:t>单击此处编辑母版标题样式</a:t>
            </a:r>
            <a:endParaRPr lang="zh-CN" altLang="en-US"/>
          </a:p>
        </p:txBody>
      </p:sp>
      <p:sp>
        <p:nvSpPr>
          <p:cNvPr id="3" name="内容占位符 2"/>
          <p:cNvSpPr>
            <a:spLocks noGrp="1"/>
          </p:cNvSpPr>
          <p:nvPr>
            <p:ph idx="1" hasCustomPrompt="1"/>
          </p:nvPr>
        </p:nvSpPr>
        <p:spPr>
          <a:xfrm>
            <a:off x="5183188" y="987425"/>
            <a:ext cx="6172200" cy="487362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文本占位符 3"/>
          <p:cNvSpPr>
            <a:spLocks noGrp="1"/>
          </p:cNvSpPr>
          <p:nvPr>
            <p:ph type="body" sz="half" idx="2" hasCustomPrompt="1"/>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endParaRPr lang="zh-CN" altLang="en-US"/>
          </a:p>
        </p:txBody>
      </p:sp>
      <p:sp>
        <p:nvSpPr>
          <p:cNvPr id="5" name="日期占位符 4"/>
          <p:cNvSpPr>
            <a:spLocks noGrp="1"/>
          </p:cNvSpPr>
          <p:nvPr>
            <p:ph type="dt" sz="half" idx="10"/>
          </p:nvPr>
        </p:nvSpPr>
        <p:spPr>
          <a:xfrm>
            <a:off x="838200" y="6356350"/>
            <a:ext cx="2743200" cy="365125"/>
          </a:xfrm>
          <a:prstGeom prst="rect">
            <a:avLst/>
          </a:prstGeom>
        </p:spPr>
        <p:txBody>
          <a:bodyPr/>
          <a:lstStyle/>
          <a:p>
            <a:fld id="{83E07F7F-2587-489B-9DB7-F95F899F6C30}" type="datetimeFigureOut">
              <a:rPr lang="zh-CN" altLang="en-US" smtClean="0"/>
            </a:fld>
            <a:endParaRPr lang="zh-CN" altLang="en-US"/>
          </a:p>
        </p:txBody>
      </p:sp>
      <p:sp>
        <p:nvSpPr>
          <p:cNvPr id="6" name="页脚占位符 5"/>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7" name="灯片编号占位符 6"/>
          <p:cNvSpPr>
            <a:spLocks noGrp="1"/>
          </p:cNvSpPr>
          <p:nvPr>
            <p:ph type="sldNum" sz="quarter" idx="12"/>
          </p:nvPr>
        </p:nvSpPr>
        <p:spPr>
          <a:xfrm>
            <a:off x="8610600" y="6356350"/>
            <a:ext cx="2743200" cy="365125"/>
          </a:xfrm>
          <a:prstGeom prst="rect">
            <a:avLst/>
          </a:prstGeom>
        </p:spPr>
        <p:txBody>
          <a:bodyPr/>
          <a:lstStyle/>
          <a:p>
            <a:fld id="{C496AFA7-AD89-4E08-AB97-3B189D785ABF}"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3" Type="http://schemas.openxmlformats.org/officeDocument/2006/relationships/theme" Target="../theme/theme1.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4" Type="http://schemas.openxmlformats.org/officeDocument/2006/relationships/theme" Target="../theme/theme2.xml"/><Relationship Id="rId3" Type="http://schemas.openxmlformats.org/officeDocument/2006/relationships/slideLayout" Target="../slideLayouts/slideLayout15.xml"/><Relationship Id="rId2" Type="http://schemas.openxmlformats.org/officeDocument/2006/relationships/slideLayout" Target="../slideLayouts/slideLayout14.xml"/><Relationship Id="rId1" Type="http://schemas.openxmlformats.org/officeDocument/2006/relationships/slideLayout" Target="../slideLayouts/slideLayout1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4" Type="http://schemas.openxmlformats.org/officeDocument/2006/relationships/notesSlide" Target="../notesSlides/notesSlide1.xml"/><Relationship Id="rId3" Type="http://schemas.openxmlformats.org/officeDocument/2006/relationships/slideLayout" Target="../slideLayouts/slideLayout1.xml"/><Relationship Id="rId2" Type="http://schemas.openxmlformats.org/officeDocument/2006/relationships/image" Target="../media/image2.jpeg"/><Relationship Id="rId1" Type="http://schemas.openxmlformats.org/officeDocument/2006/relationships/image" Target="../media/image1.jpeg"/></Relationships>
</file>

<file path=ppt/slides/_rels/slide10.xml.rels><?xml version="1.0" encoding="UTF-8" standalone="yes"?>
<Relationships xmlns="http://schemas.openxmlformats.org/package/2006/relationships"><Relationship Id="rId5" Type="http://schemas.openxmlformats.org/officeDocument/2006/relationships/comments" Target="../comments/comment1.xml"/><Relationship Id="rId4" Type="http://schemas.openxmlformats.org/officeDocument/2006/relationships/slideLayout" Target="../slideLayouts/slideLayout2.xml"/><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image" Target="../media/image10.png"/></Relationships>
</file>

<file path=ppt/slides/_rels/slide11.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14.png"/><Relationship Id="rId1" Type="http://schemas.openxmlformats.org/officeDocument/2006/relationships/image" Target="../media/image13.png"/></Relationships>
</file>

<file path=ppt/slides/_rels/slide12.xml.rels><?xml version="1.0" encoding="UTF-8" standalone="yes"?>
<Relationships xmlns="http://schemas.openxmlformats.org/package/2006/relationships"><Relationship Id="rId4" Type="http://schemas.openxmlformats.org/officeDocument/2006/relationships/notesSlide" Target="../notesSlides/notesSlide10.xml"/><Relationship Id="rId3" Type="http://schemas.openxmlformats.org/officeDocument/2006/relationships/slideLayout" Target="../slideLayouts/slideLayout1.xml"/><Relationship Id="rId2" Type="http://schemas.openxmlformats.org/officeDocument/2006/relationships/image" Target="../media/image2.jpeg"/><Relationship Id="rId1" Type="http://schemas.openxmlformats.org/officeDocument/2006/relationships/image" Target="../media/image3.jpe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9" Type="http://schemas.openxmlformats.org/officeDocument/2006/relationships/image" Target="../media/image22.png"/><Relationship Id="rId8" Type="http://schemas.openxmlformats.org/officeDocument/2006/relationships/image" Target="../media/image21.png"/><Relationship Id="rId7" Type="http://schemas.openxmlformats.org/officeDocument/2006/relationships/image" Target="../media/image20.jpeg"/><Relationship Id="rId6" Type="http://schemas.openxmlformats.org/officeDocument/2006/relationships/image" Target="../media/image19.png"/><Relationship Id="rId5" Type="http://schemas.openxmlformats.org/officeDocument/2006/relationships/image" Target="../media/image18.jpeg"/><Relationship Id="rId4" Type="http://schemas.openxmlformats.org/officeDocument/2006/relationships/image" Target="../media/image17.png"/><Relationship Id="rId3" Type="http://schemas.openxmlformats.org/officeDocument/2006/relationships/image" Target="../media/image16.png"/><Relationship Id="rId2" Type="http://schemas.openxmlformats.org/officeDocument/2006/relationships/hyperlink" Target="https://eduai.baidu.com/" TargetMode="External"/><Relationship Id="rId19" Type="http://schemas.openxmlformats.org/officeDocument/2006/relationships/slideLayout" Target="../slideLayouts/slideLayout8.xml"/><Relationship Id="rId18" Type="http://schemas.openxmlformats.org/officeDocument/2006/relationships/image" Target="../media/image31.png"/><Relationship Id="rId17" Type="http://schemas.openxmlformats.org/officeDocument/2006/relationships/image" Target="../media/image30.jpeg"/><Relationship Id="rId16" Type="http://schemas.openxmlformats.org/officeDocument/2006/relationships/image" Target="../media/image29.jpeg"/><Relationship Id="rId15" Type="http://schemas.openxmlformats.org/officeDocument/2006/relationships/image" Target="../media/image28.png"/><Relationship Id="rId14" Type="http://schemas.openxmlformats.org/officeDocument/2006/relationships/image" Target="../media/image27.jpeg"/><Relationship Id="rId13" Type="http://schemas.openxmlformats.org/officeDocument/2006/relationships/image" Target="../media/image26.png"/><Relationship Id="rId12" Type="http://schemas.openxmlformats.org/officeDocument/2006/relationships/image" Target="../media/image25.png"/><Relationship Id="rId11" Type="http://schemas.openxmlformats.org/officeDocument/2006/relationships/image" Target="../media/image24.png"/><Relationship Id="rId10" Type="http://schemas.openxmlformats.org/officeDocument/2006/relationships/image" Target="../media/image23.png"/><Relationship Id="rId1" Type="http://schemas.openxmlformats.org/officeDocument/2006/relationships/image" Target="../media/image15.png"/></Relationships>
</file>

<file path=ppt/slides/_rels/slide15.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image" Target="../media/image32.png"/></Relationships>
</file>

<file path=ppt/slides/_rels/slide16.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hyperlink" Target="https://eduai.baidu.com/" TargetMode="External"/><Relationship Id="rId1" Type="http://schemas.openxmlformats.org/officeDocument/2006/relationships/image" Target="../media/image35.png"/></Relationships>
</file>

<file path=ppt/slides/_rels/slide17.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36.png"/></Relationships>
</file>

<file path=ppt/slides/_rels/slide18.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37.png"/></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8.xml"/><Relationship Id="rId1" Type="http://schemas.openxmlformats.org/officeDocument/2006/relationships/image" Target="../media/image15.png"/></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1.xml"/><Relationship Id="rId1" Type="http://schemas.openxmlformats.org/officeDocument/2006/relationships/image" Target="../media/image3.jpeg"/></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8.xml"/><Relationship Id="rId1" Type="http://schemas.openxmlformats.org/officeDocument/2006/relationships/image" Target="../media/image38.png"/></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8.xml"/></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8.xml"/><Relationship Id="rId1" Type="http://schemas.openxmlformats.org/officeDocument/2006/relationships/image" Target="../media/image39.png"/></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8.xml"/><Relationship Id="rId1" Type="http://schemas.openxmlformats.org/officeDocument/2006/relationships/image" Target="../media/image40.jpeg"/></Relationships>
</file>

<file path=ppt/slides/_rels/slide24.xml.rels><?xml version="1.0" encoding="UTF-8" standalone="yes"?>
<Relationships xmlns="http://schemas.openxmlformats.org/package/2006/relationships"><Relationship Id="rId4" Type="http://schemas.openxmlformats.org/officeDocument/2006/relationships/notesSlide" Target="../notesSlides/notesSlide17.xml"/><Relationship Id="rId3" Type="http://schemas.openxmlformats.org/officeDocument/2006/relationships/slideLayout" Target="../slideLayouts/slideLayout8.xml"/><Relationship Id="rId2" Type="http://schemas.openxmlformats.org/officeDocument/2006/relationships/image" Target="../media/image41.jpeg"/><Relationship Id="rId1" Type="http://schemas.openxmlformats.org/officeDocument/2006/relationships/tags" Target="../tags/tag3.xml"/></Relationships>
</file>

<file path=ppt/slides/_rels/slide25.xml.rels><?xml version="1.0" encoding="UTF-8" standalone="yes"?>
<Relationships xmlns="http://schemas.openxmlformats.org/package/2006/relationships"><Relationship Id="rId5" Type="http://schemas.openxmlformats.org/officeDocument/2006/relationships/notesSlide" Target="../notesSlides/notesSlide18.xml"/><Relationship Id="rId4" Type="http://schemas.openxmlformats.org/officeDocument/2006/relationships/slideLayout" Target="../slideLayouts/slideLayout8.xml"/><Relationship Id="rId3" Type="http://schemas.openxmlformats.org/officeDocument/2006/relationships/image" Target="../media/image15.png"/><Relationship Id="rId2" Type="http://schemas.openxmlformats.org/officeDocument/2006/relationships/image" Target="../media/image42.png"/><Relationship Id="rId1" Type="http://schemas.openxmlformats.org/officeDocument/2006/relationships/tags" Target="../tags/tag4.xml"/></Relationships>
</file>

<file path=ppt/slides/_rels/slide26.xml.rels><?xml version="1.0" encoding="UTF-8" standalone="yes"?>
<Relationships xmlns="http://schemas.openxmlformats.org/package/2006/relationships"><Relationship Id="rId4" Type="http://schemas.openxmlformats.org/officeDocument/2006/relationships/notesSlide" Target="../notesSlides/notesSlide19.xml"/><Relationship Id="rId3" Type="http://schemas.openxmlformats.org/officeDocument/2006/relationships/slideLayout" Target="../slideLayouts/slideLayout8.xml"/><Relationship Id="rId2" Type="http://schemas.openxmlformats.org/officeDocument/2006/relationships/tags" Target="../tags/tag5.xml"/><Relationship Id="rId1" Type="http://schemas.openxmlformats.org/officeDocument/2006/relationships/image" Target="../media/image15.png"/></Relationships>
</file>

<file path=ppt/slides/_rels/slide27.xml.rels><?xml version="1.0" encoding="UTF-8" standalone="yes"?>
<Relationships xmlns="http://schemas.openxmlformats.org/package/2006/relationships"><Relationship Id="rId2" Type="http://schemas.openxmlformats.org/officeDocument/2006/relationships/slideLayout" Target="../slideLayouts/slideLayout8.xml"/><Relationship Id="rId1" Type="http://schemas.openxmlformats.org/officeDocument/2006/relationships/image" Target="../media/image15.png"/></Relationships>
</file>

<file path=ppt/slides/_rels/slide28.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43.png"/></Relationships>
</file>

<file path=ppt/slides/_rels/slide29.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44.png"/></Relationships>
</file>

<file path=ppt/slides/_rels/slide3.xml.rels><?xml version="1.0" encoding="UTF-8" standalone="yes"?>
<Relationships xmlns="http://schemas.openxmlformats.org/package/2006/relationships"><Relationship Id="rId4" Type="http://schemas.openxmlformats.org/officeDocument/2006/relationships/notesSlide" Target="../notesSlides/notesSlide3.xml"/><Relationship Id="rId3" Type="http://schemas.openxmlformats.org/officeDocument/2006/relationships/slideLayout" Target="../slideLayouts/slideLayout1.xml"/><Relationship Id="rId2" Type="http://schemas.openxmlformats.org/officeDocument/2006/relationships/image" Target="../media/image2.jpeg"/><Relationship Id="rId1" Type="http://schemas.openxmlformats.org/officeDocument/2006/relationships/image" Target="../media/image3.jpeg"/></Relationships>
</file>

<file path=ppt/slides/_rels/slide30.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46.png"/><Relationship Id="rId1" Type="http://schemas.openxmlformats.org/officeDocument/2006/relationships/image" Target="../media/image45.png"/></Relationships>
</file>

<file path=ppt/slides/_rels/slide31.xml.rels><?xml version="1.0" encoding="UTF-8" standalone="yes"?>
<Relationships xmlns="http://schemas.openxmlformats.org/package/2006/relationships"><Relationship Id="rId2" Type="http://schemas.openxmlformats.org/officeDocument/2006/relationships/slideLayout" Target="../slideLayouts/slideLayout8.xml"/><Relationship Id="rId1" Type="http://schemas.openxmlformats.org/officeDocument/2006/relationships/image" Target="../media/image15.png"/></Relationships>
</file>

<file path=ppt/slides/_rels/slide3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47.png"/></Relationships>
</file>

<file path=ppt/slides/_rels/slide3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48.png"/></Relationships>
</file>

<file path=ppt/slides/_rels/slide3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49.png"/></Relationships>
</file>

<file path=ppt/slides/_rels/slide35.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50.png"/></Relationships>
</file>

<file path=ppt/slides/_rels/slide36.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51.png"/></Relationships>
</file>

<file path=ppt/slides/_rels/slide37.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52.png"/></Relationships>
</file>

<file path=ppt/slides/_rels/slide38.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8.xml"/><Relationship Id="rId1" Type="http://schemas.openxmlformats.org/officeDocument/2006/relationships/image" Target="../media/image15.png"/></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1.xml"/><Relationship Id="rId1" Type="http://schemas.openxmlformats.org/officeDocument/2006/relationships/image" Target="../media/image4.jpeg"/></Relationships>
</file>

<file path=ppt/slides/_rels/slide40.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image" Target="../media/image55.png"/><Relationship Id="rId2" Type="http://schemas.openxmlformats.org/officeDocument/2006/relationships/image" Target="../media/image54.jpeg"/><Relationship Id="rId1" Type="http://schemas.openxmlformats.org/officeDocument/2006/relationships/image" Target="../media/image53.png"/></Relationships>
</file>

<file path=ppt/slides/_rels/slide41.xml.rels><?xml version="1.0" encoding="UTF-8" standalone="yes"?>
<Relationships xmlns="http://schemas.openxmlformats.org/package/2006/relationships"><Relationship Id="rId5" Type="http://schemas.openxmlformats.org/officeDocument/2006/relationships/notesSlide" Target="../notesSlides/notesSlide22.xml"/><Relationship Id="rId4" Type="http://schemas.openxmlformats.org/officeDocument/2006/relationships/slideLayout" Target="../slideLayouts/slideLayout8.xml"/><Relationship Id="rId3" Type="http://schemas.openxmlformats.org/officeDocument/2006/relationships/image" Target="../media/image58.png"/><Relationship Id="rId2" Type="http://schemas.openxmlformats.org/officeDocument/2006/relationships/image" Target="../media/image57.jpeg"/><Relationship Id="rId1" Type="http://schemas.openxmlformats.org/officeDocument/2006/relationships/image" Target="../media/image56.png"/></Relationships>
</file>

<file path=ppt/slides/_rels/slide4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60.png"/><Relationship Id="rId1" Type="http://schemas.openxmlformats.org/officeDocument/2006/relationships/image" Target="../media/image59.png"/></Relationships>
</file>

<file path=ppt/slides/_rels/slide43.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tags" Target="../tags/tag6.xml"/><Relationship Id="rId2" Type="http://schemas.openxmlformats.org/officeDocument/2006/relationships/image" Target="../media/image15.png"/><Relationship Id="rId1" Type="http://schemas.openxmlformats.org/officeDocument/2006/relationships/image" Target="../media/image61.png"/></Relationships>
</file>

<file path=ppt/slides/_rels/slide44.xml.rels><?xml version="1.0" encoding="UTF-8" standalone="yes"?>
<Relationships xmlns="http://schemas.openxmlformats.org/package/2006/relationships"><Relationship Id="rId8" Type="http://schemas.openxmlformats.org/officeDocument/2006/relationships/notesSlide" Target="../notesSlides/notesSlide23.xml"/><Relationship Id="rId7"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image" Target="../media/image62.png"/></Relationships>
</file>

<file path=ppt/slides/_rels/slide45.xml.rels><?xml version="1.0" encoding="UTF-8" standalone="yes"?>
<Relationships xmlns="http://schemas.openxmlformats.org/package/2006/relationships"><Relationship Id="rId3" Type="http://schemas.openxmlformats.org/officeDocument/2006/relationships/slideLayout" Target="../slideLayouts/slideLayout8.xml"/><Relationship Id="rId2" Type="http://schemas.openxmlformats.org/officeDocument/2006/relationships/tags" Target="../tags/tag7.xml"/><Relationship Id="rId1" Type="http://schemas.openxmlformats.org/officeDocument/2006/relationships/image" Target="../media/image63.png"/></Relationships>
</file>

<file path=ppt/slides/_rels/slide46.xml.rels><?xml version="1.0" encoding="UTF-8" standalone="yes"?>
<Relationships xmlns="http://schemas.openxmlformats.org/package/2006/relationships"><Relationship Id="rId3" Type="http://schemas.openxmlformats.org/officeDocument/2006/relationships/slideLayout" Target="../slideLayouts/slideLayout8.xml"/><Relationship Id="rId2" Type="http://schemas.openxmlformats.org/officeDocument/2006/relationships/tags" Target="../tags/tag8.xml"/><Relationship Id="rId1" Type="http://schemas.openxmlformats.org/officeDocument/2006/relationships/image" Target="../media/image62.png"/></Relationships>
</file>

<file path=ppt/slides/_rels/slide47.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64.png"/><Relationship Id="rId1" Type="http://schemas.openxmlformats.org/officeDocument/2006/relationships/image" Target="../media/image62.png"/></Relationships>
</file>

<file path=ppt/slides/_rels/slide48.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65.png"/></Relationships>
</file>

<file path=ppt/slides/_rels/slide49.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66.png"/></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1.xml"/><Relationship Id="rId1" Type="http://schemas.openxmlformats.org/officeDocument/2006/relationships/image" Target="../media/image5.jpeg"/></Relationships>
</file>

<file path=ppt/slides/_rels/slide50.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67.png"/></Relationships>
</file>

<file path=ppt/slides/_rels/slide51.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68.png"/></Relationships>
</file>

<file path=ppt/slides/_rels/slide5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69.png"/></Relationships>
</file>

<file path=ppt/slides/_rels/slide5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70.png"/></Relationships>
</file>

<file path=ppt/slides/_rels/slide54.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9.xml"/><Relationship Id="rId1" Type="http://schemas.openxmlformats.org/officeDocument/2006/relationships/image" Target="../media/image15.png"/></Relationships>
</file>

<file path=ppt/slides/_rels/slide55.xml.rels><?xml version="1.0" encoding="UTF-8" standalone="yes"?>
<Relationships xmlns="http://schemas.openxmlformats.org/package/2006/relationships"><Relationship Id="rId4" Type="http://schemas.openxmlformats.org/officeDocument/2006/relationships/slideLayout" Target="../slideLayouts/slideLayout3.xml"/><Relationship Id="rId3" Type="http://schemas.openxmlformats.org/officeDocument/2006/relationships/tags" Target="../tags/tag11.xml"/><Relationship Id="rId2" Type="http://schemas.openxmlformats.org/officeDocument/2006/relationships/image" Target="../media/image15.png"/><Relationship Id="rId1" Type="http://schemas.openxmlformats.org/officeDocument/2006/relationships/tags" Target="../tags/tag10.xml"/></Relationships>
</file>

<file path=ppt/slides/_rels/slide56.xml.rels><?xml version="1.0" encoding="UTF-8" standalone="yes"?>
<Relationships xmlns="http://schemas.openxmlformats.org/package/2006/relationships"><Relationship Id="rId3" Type="http://schemas.openxmlformats.org/officeDocument/2006/relationships/slideLayout" Target="../slideLayouts/slideLayout8.xml"/><Relationship Id="rId2" Type="http://schemas.openxmlformats.org/officeDocument/2006/relationships/tags" Target="../tags/tag12.xml"/><Relationship Id="rId1" Type="http://schemas.openxmlformats.org/officeDocument/2006/relationships/image" Target="../media/image71.png"/></Relationships>
</file>

<file path=ppt/slides/_rels/slide57.xml.rels><?xml version="1.0" encoding="UTF-8" standalone="yes"?>
<Relationships xmlns="http://schemas.openxmlformats.org/package/2006/relationships"><Relationship Id="rId3" Type="http://schemas.openxmlformats.org/officeDocument/2006/relationships/slideLayout" Target="../slideLayouts/slideLayout8.xml"/><Relationship Id="rId2" Type="http://schemas.openxmlformats.org/officeDocument/2006/relationships/tags" Target="../tags/tag13.xml"/><Relationship Id="rId1" Type="http://schemas.openxmlformats.org/officeDocument/2006/relationships/image" Target="../media/image72.png"/></Relationships>
</file>

<file path=ppt/slides/_rels/slide58.xml.rels><?xml version="1.0" encoding="UTF-8" standalone="yes"?>
<Relationships xmlns="http://schemas.openxmlformats.org/package/2006/relationships"><Relationship Id="rId3" Type="http://schemas.openxmlformats.org/officeDocument/2006/relationships/slideLayout" Target="../slideLayouts/slideLayout8.xml"/><Relationship Id="rId2" Type="http://schemas.openxmlformats.org/officeDocument/2006/relationships/tags" Target="../tags/tag14.xml"/><Relationship Id="rId1" Type="http://schemas.openxmlformats.org/officeDocument/2006/relationships/image" Target="../media/image73.png"/></Relationships>
</file>

<file path=ppt/slides/_rels/slide59.xml.rels><?xml version="1.0" encoding="UTF-8" standalone="yes"?>
<Relationships xmlns="http://schemas.openxmlformats.org/package/2006/relationships"><Relationship Id="rId4" Type="http://schemas.openxmlformats.org/officeDocument/2006/relationships/slideLayout" Target="../slideLayouts/slideLayout8.xml"/><Relationship Id="rId3" Type="http://schemas.openxmlformats.org/officeDocument/2006/relationships/tags" Target="../tags/tag15.xml"/><Relationship Id="rId2" Type="http://schemas.openxmlformats.org/officeDocument/2006/relationships/image" Target="../media/image75.png"/><Relationship Id="rId1" Type="http://schemas.openxmlformats.org/officeDocument/2006/relationships/image" Target="../media/image74.png"/></Relationships>
</file>

<file path=ppt/slides/_rels/slide6.xml.rels><?xml version="1.0" encoding="UTF-8" standalone="yes"?>
<Relationships xmlns="http://schemas.openxmlformats.org/package/2006/relationships"><Relationship Id="rId4" Type="http://schemas.openxmlformats.org/officeDocument/2006/relationships/notesSlide" Target="../notesSlides/notesSlide6.xml"/><Relationship Id="rId3" Type="http://schemas.openxmlformats.org/officeDocument/2006/relationships/slideLayout" Target="../slideLayouts/slideLayout1.xml"/><Relationship Id="rId2" Type="http://schemas.openxmlformats.org/officeDocument/2006/relationships/image" Target="../media/image2.jpeg"/><Relationship Id="rId1" Type="http://schemas.openxmlformats.org/officeDocument/2006/relationships/image" Target="../media/image3.jpeg"/></Relationships>
</file>

<file path=ppt/slides/_rels/slide60.xml.rels><?xml version="1.0" encoding="UTF-8" standalone="yes"?>
<Relationships xmlns="http://schemas.openxmlformats.org/package/2006/relationships"><Relationship Id="rId3" Type="http://schemas.openxmlformats.org/officeDocument/2006/relationships/slideLayout" Target="../slideLayouts/slideLayout8.xml"/><Relationship Id="rId2" Type="http://schemas.openxmlformats.org/officeDocument/2006/relationships/tags" Target="../tags/tag16.xml"/><Relationship Id="rId1" Type="http://schemas.openxmlformats.org/officeDocument/2006/relationships/image" Target="../media/image76.png"/></Relationships>
</file>

<file path=ppt/slides/_rels/slide61.xml.rels><?xml version="1.0" encoding="UTF-8" standalone="yes"?>
<Relationships xmlns="http://schemas.openxmlformats.org/package/2006/relationships"><Relationship Id="rId4" Type="http://schemas.openxmlformats.org/officeDocument/2006/relationships/slideLayout" Target="../slideLayouts/slideLayout3.xml"/><Relationship Id="rId3" Type="http://schemas.openxmlformats.org/officeDocument/2006/relationships/tags" Target="../tags/tag18.xml"/><Relationship Id="rId2" Type="http://schemas.openxmlformats.org/officeDocument/2006/relationships/image" Target="../media/image15.png"/><Relationship Id="rId1" Type="http://schemas.openxmlformats.org/officeDocument/2006/relationships/tags" Target="../tags/tag17.xml"/></Relationships>
</file>

<file path=ppt/slides/_rels/slide62.xml.rels><?xml version="1.0" encoding="UTF-8" standalone="yes"?>
<Relationships xmlns="http://schemas.openxmlformats.org/package/2006/relationships"><Relationship Id="rId4" Type="http://schemas.openxmlformats.org/officeDocument/2006/relationships/notesSlide" Target="../notesSlides/notesSlide24.xml"/><Relationship Id="rId3" Type="http://schemas.openxmlformats.org/officeDocument/2006/relationships/slideLayout" Target="../slideLayouts/slideLayout8.xml"/><Relationship Id="rId2" Type="http://schemas.openxmlformats.org/officeDocument/2006/relationships/image" Target="../media/image78.png"/><Relationship Id="rId1" Type="http://schemas.openxmlformats.org/officeDocument/2006/relationships/image" Target="../media/image77.png"/></Relationships>
</file>

<file path=ppt/slides/_rels/slide63.xml.rels><?xml version="1.0" encoding="UTF-8" standalone="yes"?>
<Relationships xmlns="http://schemas.openxmlformats.org/package/2006/relationships"><Relationship Id="rId3" Type="http://schemas.openxmlformats.org/officeDocument/2006/relationships/slideLayout" Target="../slideLayouts/slideLayout8.xml"/><Relationship Id="rId2" Type="http://schemas.openxmlformats.org/officeDocument/2006/relationships/tags" Target="../tags/tag19.xml"/><Relationship Id="rId1" Type="http://schemas.openxmlformats.org/officeDocument/2006/relationships/image" Target="../media/image79.png"/></Relationships>
</file>

<file path=ppt/slides/_rels/slide64.xml.rels><?xml version="1.0" encoding="UTF-8" standalone="yes"?>
<Relationships xmlns="http://schemas.openxmlformats.org/package/2006/relationships"><Relationship Id="rId6" Type="http://schemas.openxmlformats.org/officeDocument/2006/relationships/notesSlide" Target="../notesSlides/notesSlide25.xml"/><Relationship Id="rId5" Type="http://schemas.openxmlformats.org/officeDocument/2006/relationships/slideLayout" Target="../slideLayouts/slideLayout8.xml"/><Relationship Id="rId4" Type="http://schemas.openxmlformats.org/officeDocument/2006/relationships/tags" Target="../tags/tag20.xml"/><Relationship Id="rId3" Type="http://schemas.openxmlformats.org/officeDocument/2006/relationships/image" Target="../media/image82.png"/><Relationship Id="rId2" Type="http://schemas.openxmlformats.org/officeDocument/2006/relationships/image" Target="../media/image81.png"/><Relationship Id="rId1" Type="http://schemas.openxmlformats.org/officeDocument/2006/relationships/image" Target="../media/image80.png"/></Relationships>
</file>

<file path=ppt/slides/_rels/slide65.xml.rels><?xml version="1.0" encoding="UTF-8" standalone="yes"?>
<Relationships xmlns="http://schemas.openxmlformats.org/package/2006/relationships"><Relationship Id="rId5" Type="http://schemas.openxmlformats.org/officeDocument/2006/relationships/notesSlide" Target="../notesSlides/notesSlide26.xml"/><Relationship Id="rId4" Type="http://schemas.openxmlformats.org/officeDocument/2006/relationships/slideLayout" Target="../slideLayouts/slideLayout8.xml"/><Relationship Id="rId3" Type="http://schemas.openxmlformats.org/officeDocument/2006/relationships/image" Target="../media/image84.png"/><Relationship Id="rId2" Type="http://schemas.openxmlformats.org/officeDocument/2006/relationships/image" Target="../media/image83.jpeg"/><Relationship Id="rId1" Type="http://schemas.openxmlformats.org/officeDocument/2006/relationships/image" Target="../media/image82.png"/></Relationships>
</file>

<file path=ppt/slides/_rels/slide66.xml.rels><?xml version="1.0" encoding="UTF-8" standalone="yes"?>
<Relationships xmlns="http://schemas.openxmlformats.org/package/2006/relationships"><Relationship Id="rId4" Type="http://schemas.openxmlformats.org/officeDocument/2006/relationships/slideLayout" Target="../slideLayouts/slideLayout8.xml"/><Relationship Id="rId3" Type="http://schemas.openxmlformats.org/officeDocument/2006/relationships/image" Target="../media/image87.jpeg"/><Relationship Id="rId2" Type="http://schemas.openxmlformats.org/officeDocument/2006/relationships/image" Target="../media/image86.jpeg"/><Relationship Id="rId1" Type="http://schemas.openxmlformats.org/officeDocument/2006/relationships/image" Target="../media/image85.png"/></Relationships>
</file>

<file path=ppt/slides/_rels/slide67.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88.jpeg"/></Relationships>
</file>

<file path=ppt/slides/_rels/slide68.xml.rels><?xml version="1.0" encoding="UTF-8" standalone="yes"?>
<Relationships xmlns="http://schemas.openxmlformats.org/package/2006/relationships"><Relationship Id="rId4" Type="http://schemas.openxmlformats.org/officeDocument/2006/relationships/notesSlide" Target="../notesSlides/notesSlide27.xml"/><Relationship Id="rId3" Type="http://schemas.openxmlformats.org/officeDocument/2006/relationships/slideLayout" Target="../slideLayouts/slideLayout1.xml"/><Relationship Id="rId2" Type="http://schemas.openxmlformats.org/officeDocument/2006/relationships/image" Target="../media/image2.jpeg"/><Relationship Id="rId1" Type="http://schemas.openxmlformats.org/officeDocument/2006/relationships/image" Target="../media/image1.jpeg"/></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1.xml"/><Relationship Id="rId1" Type="http://schemas.openxmlformats.org/officeDocument/2006/relationships/image" Target="../media/image6.png"/></Relationships>
</file>

<file path=ppt/slides/_rels/slide8.xml.rels><?xml version="1.0" encoding="UTF-8" standalone="yes"?>
<Relationships xmlns="http://schemas.openxmlformats.org/package/2006/relationships"><Relationship Id="rId5" Type="http://schemas.openxmlformats.org/officeDocument/2006/relationships/notesSlide" Target="../notesSlides/notesSlide8.xml"/><Relationship Id="rId4" Type="http://schemas.openxmlformats.org/officeDocument/2006/relationships/slideLayout" Target="../slideLayouts/slideLayout1.xml"/><Relationship Id="rId3" Type="http://schemas.openxmlformats.org/officeDocument/2006/relationships/image" Target="../media/image8.png"/><Relationship Id="rId2" Type="http://schemas.openxmlformats.org/officeDocument/2006/relationships/tags" Target="../tags/tag1.xml"/><Relationship Id="rId1" Type="http://schemas.openxmlformats.org/officeDocument/2006/relationships/image" Target="../media/image7.png"/></Relationships>
</file>

<file path=ppt/slides/_rels/slide9.xml.rels><?xml version="1.0" encoding="UTF-8" standalone="yes"?>
<Relationships xmlns="http://schemas.openxmlformats.org/package/2006/relationships"><Relationship Id="rId5" Type="http://schemas.openxmlformats.org/officeDocument/2006/relationships/notesSlide" Target="../notesSlides/notesSlide9.xml"/><Relationship Id="rId4" Type="http://schemas.openxmlformats.org/officeDocument/2006/relationships/slideLayout" Target="../slideLayouts/slideLayout1.xml"/><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tags" Target="../tags/tag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 name="图片 1"/>
          <p:cNvPicPr>
            <a:picLocks noChangeAspect="1"/>
          </p:cNvPicPr>
          <p:nvPr/>
        </p:nvPicPr>
        <p:blipFill>
          <a:blip r:embed="rId1" cstate="screen"/>
          <a:srcRect/>
          <a:stretch>
            <a:fillRect/>
          </a:stretch>
        </p:blipFill>
        <p:spPr>
          <a:xfrm rot="16200000">
            <a:off x="4858153" y="-476493"/>
            <a:ext cx="6857355" cy="7810338"/>
          </a:xfrm>
          <a:prstGeom prst="rect">
            <a:avLst/>
          </a:prstGeom>
        </p:spPr>
      </p:pic>
      <p:sp>
        <p:nvSpPr>
          <p:cNvPr id="9" name="文本框 8"/>
          <p:cNvSpPr txBox="1"/>
          <p:nvPr/>
        </p:nvSpPr>
        <p:spPr>
          <a:xfrm>
            <a:off x="6779260" y="2446655"/>
            <a:ext cx="5412105" cy="829945"/>
          </a:xfrm>
          <a:prstGeom prst="rect">
            <a:avLst/>
          </a:prstGeom>
          <a:noFill/>
        </p:spPr>
        <p:txBody>
          <a:bodyPr wrap="square" rtlCol="0">
            <a:spAutoFit/>
          </a:bodyPr>
          <a:lstStyle/>
          <a:p>
            <a:pPr algn="dist">
              <a:defRPr/>
            </a:pPr>
            <a:r>
              <a:rPr lang="zh-CN" altLang="en-US" sz="4800" spc="300" dirty="0">
                <a:solidFill>
                  <a:srgbClr val="794C28"/>
                </a:solidFill>
                <a:cs typeface="+mn-ea"/>
                <a:sym typeface="+mn-lt"/>
              </a:rPr>
              <a:t>文献检索与利用</a:t>
            </a:r>
            <a:endParaRPr lang="zh-CN" altLang="en-US" sz="4800" spc="300" dirty="0">
              <a:solidFill>
                <a:srgbClr val="794C28"/>
              </a:solidFill>
              <a:cs typeface="+mn-ea"/>
              <a:sym typeface="+mn-lt"/>
            </a:endParaRPr>
          </a:p>
        </p:txBody>
      </p:sp>
      <p:sp>
        <p:nvSpPr>
          <p:cNvPr id="13" name="文本框 12"/>
          <p:cNvSpPr txBox="1"/>
          <p:nvPr/>
        </p:nvSpPr>
        <p:spPr>
          <a:xfrm>
            <a:off x="7061608" y="4346754"/>
            <a:ext cx="4451804" cy="583565"/>
          </a:xfrm>
          <a:prstGeom prst="rect">
            <a:avLst/>
          </a:prstGeom>
          <a:noFill/>
        </p:spPr>
        <p:txBody>
          <a:bodyPr wrap="square" rtlCol="0">
            <a:spAutoFit/>
          </a:bodyPr>
          <a:lstStyle/>
          <a:p>
            <a:pPr algn="ctr">
              <a:defRPr/>
            </a:pPr>
            <a:r>
              <a:rPr lang="zh-CN" altLang="en-US" sz="1600" spc="300" dirty="0">
                <a:solidFill>
                  <a:srgbClr val="794C28"/>
                </a:solidFill>
                <a:cs typeface="+mn-ea"/>
                <a:sym typeface="+mn-lt"/>
              </a:rPr>
              <a:t>华夏图书馆</a:t>
            </a:r>
            <a:endParaRPr lang="zh-CN" altLang="en-US" sz="1600" spc="300" dirty="0">
              <a:solidFill>
                <a:srgbClr val="794C28"/>
              </a:solidFill>
              <a:cs typeface="+mn-ea"/>
              <a:sym typeface="+mn-lt"/>
            </a:endParaRPr>
          </a:p>
          <a:p>
            <a:pPr algn="ctr">
              <a:defRPr/>
            </a:pPr>
            <a:r>
              <a:rPr lang="en-US" altLang="zh-CN" sz="1600" spc="300" dirty="0">
                <a:solidFill>
                  <a:srgbClr val="794C28"/>
                </a:solidFill>
                <a:cs typeface="+mn-ea"/>
                <a:sym typeface="+mn-lt"/>
              </a:rPr>
              <a:t>2022</a:t>
            </a:r>
            <a:r>
              <a:rPr lang="zh-CN" altLang="en-US" sz="1600" spc="300" dirty="0">
                <a:solidFill>
                  <a:srgbClr val="794C28"/>
                </a:solidFill>
                <a:cs typeface="+mn-ea"/>
                <a:sym typeface="+mn-lt"/>
              </a:rPr>
              <a:t>年</a:t>
            </a:r>
            <a:r>
              <a:rPr lang="en-US" altLang="zh-CN" sz="1600" spc="300" dirty="0">
                <a:solidFill>
                  <a:srgbClr val="794C28"/>
                </a:solidFill>
                <a:cs typeface="+mn-ea"/>
                <a:sym typeface="+mn-lt"/>
              </a:rPr>
              <a:t>8</a:t>
            </a:r>
            <a:r>
              <a:rPr lang="zh-CN" altLang="en-US" sz="1600" spc="300" dirty="0">
                <a:solidFill>
                  <a:srgbClr val="794C28"/>
                </a:solidFill>
                <a:cs typeface="+mn-ea"/>
                <a:sym typeface="+mn-lt"/>
              </a:rPr>
              <a:t>月</a:t>
            </a:r>
            <a:endParaRPr lang="zh-CN" altLang="en-US" sz="1600" spc="300" dirty="0">
              <a:solidFill>
                <a:srgbClr val="794C28"/>
              </a:solidFill>
              <a:cs typeface="+mn-ea"/>
              <a:sym typeface="+mn-lt"/>
            </a:endParaRPr>
          </a:p>
        </p:txBody>
      </p:sp>
      <p:pic>
        <p:nvPicPr>
          <p:cNvPr id="3" name="图片 2"/>
          <p:cNvPicPr>
            <a:picLocks noChangeAspect="1"/>
          </p:cNvPicPr>
          <p:nvPr/>
        </p:nvPicPr>
        <p:blipFill rotWithShape="1">
          <a:blip r:embed="rId2" cstate="screen"/>
          <a:srcRect/>
          <a:stretch>
            <a:fillRect/>
          </a:stretch>
        </p:blipFill>
        <p:spPr>
          <a:xfrm>
            <a:off x="-789140" y="0"/>
            <a:ext cx="7164888" cy="7138856"/>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strips(downLeft)">
                                      <p:cBhvr>
                                        <p:cTn id="7" dur="500"/>
                                        <p:tgtEl>
                                          <p:spTgt spid="3"/>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wipe(left)">
                                      <p:cBhvr>
                                        <p:cTn id="11" dur="500"/>
                                        <p:tgtEl>
                                          <p:spTgt spid="9"/>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wipe(left)">
                                      <p:cBhvr>
                                        <p:cTn id="15"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3"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4" name="图片 3"/>
          <p:cNvPicPr>
            <a:picLocks noChangeAspect="1"/>
          </p:cNvPicPr>
          <p:nvPr/>
        </p:nvPicPr>
        <p:blipFill>
          <a:blip r:embed="rId1"/>
          <a:stretch>
            <a:fillRect/>
          </a:stretch>
        </p:blipFill>
        <p:spPr>
          <a:xfrm>
            <a:off x="881380" y="266065"/>
            <a:ext cx="3439795" cy="6326505"/>
          </a:xfrm>
          <a:prstGeom prst="rect">
            <a:avLst/>
          </a:prstGeom>
        </p:spPr>
      </p:pic>
      <p:pic>
        <p:nvPicPr>
          <p:cNvPr id="5" name="图片 4"/>
          <p:cNvPicPr>
            <a:picLocks noChangeAspect="1"/>
          </p:cNvPicPr>
          <p:nvPr/>
        </p:nvPicPr>
        <p:blipFill>
          <a:blip r:embed="rId2"/>
          <a:stretch>
            <a:fillRect/>
          </a:stretch>
        </p:blipFill>
        <p:spPr>
          <a:xfrm>
            <a:off x="4676775" y="266065"/>
            <a:ext cx="3290570" cy="6348730"/>
          </a:xfrm>
          <a:prstGeom prst="rect">
            <a:avLst/>
          </a:prstGeom>
        </p:spPr>
      </p:pic>
      <p:pic>
        <p:nvPicPr>
          <p:cNvPr id="6" name="图片 5"/>
          <p:cNvPicPr>
            <a:picLocks noChangeAspect="1"/>
          </p:cNvPicPr>
          <p:nvPr/>
        </p:nvPicPr>
        <p:blipFill>
          <a:blip r:embed="rId3"/>
          <a:stretch>
            <a:fillRect/>
          </a:stretch>
        </p:blipFill>
        <p:spPr>
          <a:xfrm>
            <a:off x="8322945" y="266065"/>
            <a:ext cx="3345180" cy="6348730"/>
          </a:xfrm>
          <a:prstGeom prst="rect">
            <a:avLst/>
          </a:prstGeom>
        </p:spPr>
      </p:pic>
      <p:sp>
        <p:nvSpPr>
          <p:cNvPr id="7" name="文本框 6"/>
          <p:cNvSpPr txBox="1"/>
          <p:nvPr/>
        </p:nvSpPr>
        <p:spPr>
          <a:xfrm>
            <a:off x="83820" y="795020"/>
            <a:ext cx="613410" cy="1934845"/>
          </a:xfrm>
          <a:prstGeom prst="rect">
            <a:avLst/>
          </a:prstGeom>
          <a:noFill/>
        </p:spPr>
        <p:txBody>
          <a:bodyPr vert="eaVert" wrap="square" rtlCol="0">
            <a:spAutoFit/>
          </a:bodyPr>
          <a:p>
            <a:r>
              <a:rPr lang="zh-CN" altLang="en-US" sz="2800"/>
              <a:t>书目检索</a:t>
            </a:r>
            <a:endParaRPr lang="zh-CN" altLang="en-US" sz="280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 name="文本框 6"/>
          <p:cNvSpPr txBox="1"/>
          <p:nvPr/>
        </p:nvSpPr>
        <p:spPr>
          <a:xfrm>
            <a:off x="755650" y="755650"/>
            <a:ext cx="613410" cy="4133850"/>
          </a:xfrm>
          <a:prstGeom prst="rect">
            <a:avLst/>
          </a:prstGeom>
          <a:noFill/>
        </p:spPr>
        <p:txBody>
          <a:bodyPr vert="eaVert" wrap="square" rtlCol="0">
            <a:spAutoFit/>
          </a:bodyPr>
          <a:p>
            <a:r>
              <a:rPr lang="zh-CN" altLang="en-US" sz="2800"/>
              <a:t>借阅情况查询及续借</a:t>
            </a:r>
            <a:endParaRPr lang="zh-CN" altLang="en-US" sz="2800"/>
          </a:p>
        </p:txBody>
      </p:sp>
      <p:pic>
        <p:nvPicPr>
          <p:cNvPr id="2" name="图片 1"/>
          <p:cNvPicPr>
            <a:picLocks noChangeAspect="1"/>
          </p:cNvPicPr>
          <p:nvPr/>
        </p:nvPicPr>
        <p:blipFill>
          <a:blip r:embed="rId1"/>
          <a:stretch>
            <a:fillRect/>
          </a:stretch>
        </p:blipFill>
        <p:spPr>
          <a:xfrm>
            <a:off x="2240280" y="266065"/>
            <a:ext cx="3489325" cy="6209030"/>
          </a:xfrm>
          <a:prstGeom prst="rect">
            <a:avLst/>
          </a:prstGeom>
        </p:spPr>
      </p:pic>
      <p:pic>
        <p:nvPicPr>
          <p:cNvPr id="3" name="图片 2"/>
          <p:cNvPicPr>
            <a:picLocks noChangeAspect="1"/>
          </p:cNvPicPr>
          <p:nvPr/>
        </p:nvPicPr>
        <p:blipFill>
          <a:blip r:embed="rId2"/>
          <a:stretch>
            <a:fillRect/>
          </a:stretch>
        </p:blipFill>
        <p:spPr>
          <a:xfrm>
            <a:off x="6924675" y="266065"/>
            <a:ext cx="3386455" cy="6208395"/>
          </a:xfrm>
          <a:prstGeom prst="rect">
            <a:avLst/>
          </a:prstGeom>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4" name="图片 23"/>
          <p:cNvPicPr>
            <a:picLocks noChangeAspect="1"/>
          </p:cNvPicPr>
          <p:nvPr/>
        </p:nvPicPr>
        <p:blipFill>
          <a:blip r:embed="rId1" cstate="screen"/>
          <a:stretch>
            <a:fillRect/>
          </a:stretch>
        </p:blipFill>
        <p:spPr>
          <a:xfrm rot="16200000">
            <a:off x="2667323" y="-2667324"/>
            <a:ext cx="6857355" cy="12192002"/>
          </a:xfrm>
          <a:prstGeom prst="rect">
            <a:avLst/>
          </a:prstGeom>
        </p:spPr>
      </p:pic>
      <p:grpSp>
        <p:nvGrpSpPr>
          <p:cNvPr id="25" name="组合 24"/>
          <p:cNvGrpSpPr/>
          <p:nvPr/>
        </p:nvGrpSpPr>
        <p:grpSpPr>
          <a:xfrm>
            <a:off x="7639402" y="2660331"/>
            <a:ext cx="4322445" cy="2456815"/>
            <a:chOff x="6489907" y="1524951"/>
            <a:chExt cx="4322445" cy="2456815"/>
          </a:xfrm>
        </p:grpSpPr>
        <p:sp>
          <p:nvSpPr>
            <p:cNvPr id="26" name="文本框 25"/>
            <p:cNvSpPr txBox="1"/>
            <p:nvPr/>
          </p:nvSpPr>
          <p:spPr>
            <a:xfrm>
              <a:off x="6489907" y="2228531"/>
              <a:ext cx="4322445" cy="1753235"/>
            </a:xfrm>
            <a:prstGeom prst="rect">
              <a:avLst/>
            </a:prstGeom>
            <a:noFill/>
          </p:spPr>
          <p:txBody>
            <a:bodyPr wrap="square" rtlCol="0">
              <a:spAutoFit/>
            </a:bodyPr>
            <a:lstStyle/>
            <a:p>
              <a:pPr algn="l"/>
              <a:r>
                <a:rPr lang="zh-CN" altLang="en-US" sz="5400" dirty="0">
                  <a:solidFill>
                    <a:srgbClr val="794C28"/>
                  </a:solidFill>
                  <a:cs typeface="+mn-ea"/>
                  <a:sym typeface="+mn-lt"/>
                </a:rPr>
                <a:t>电子资源检索与利用</a:t>
              </a:r>
              <a:endParaRPr lang="zh-CN" altLang="en-US" sz="5400" dirty="0">
                <a:solidFill>
                  <a:srgbClr val="794C28"/>
                </a:solidFill>
                <a:cs typeface="+mn-ea"/>
                <a:sym typeface="+mn-lt"/>
              </a:endParaRPr>
            </a:p>
          </p:txBody>
        </p:sp>
        <p:sp>
          <p:nvSpPr>
            <p:cNvPr id="27" name="文本框 26"/>
            <p:cNvSpPr txBox="1"/>
            <p:nvPr/>
          </p:nvSpPr>
          <p:spPr>
            <a:xfrm>
              <a:off x="6490189" y="1524951"/>
              <a:ext cx="2815736" cy="583565"/>
            </a:xfrm>
            <a:prstGeom prst="rect">
              <a:avLst/>
            </a:prstGeom>
            <a:noFill/>
          </p:spPr>
          <p:txBody>
            <a:bodyPr wrap="square" rtlCol="0">
              <a:spAutoFit/>
            </a:bodyPr>
            <a:lstStyle/>
            <a:p>
              <a:pPr algn="dist"/>
              <a:r>
                <a:rPr lang="en-US" altLang="zh-CN" sz="3200" dirty="0">
                  <a:solidFill>
                    <a:srgbClr val="794C28"/>
                  </a:solidFill>
                  <a:cs typeface="+mn-ea"/>
                  <a:sym typeface="+mn-lt"/>
                </a:rPr>
                <a:t>PART Three</a:t>
              </a:r>
              <a:endParaRPr lang="en-US" altLang="zh-CN" sz="3200" dirty="0">
                <a:solidFill>
                  <a:srgbClr val="794C28"/>
                </a:solidFill>
                <a:cs typeface="+mn-ea"/>
                <a:sym typeface="+mn-lt"/>
              </a:endParaRPr>
            </a:p>
          </p:txBody>
        </p:sp>
      </p:grpSp>
      <p:cxnSp>
        <p:nvCxnSpPr>
          <p:cNvPr id="50" name="直接连接符 49"/>
          <p:cNvCxnSpPr/>
          <p:nvPr/>
        </p:nvCxnSpPr>
        <p:spPr>
          <a:xfrm>
            <a:off x="7427594" y="2533015"/>
            <a:ext cx="0" cy="2072656"/>
          </a:xfrm>
          <a:prstGeom prst="line">
            <a:avLst/>
          </a:prstGeom>
          <a:ln>
            <a:solidFill>
              <a:srgbClr val="794C28"/>
            </a:solidFill>
            <a:prstDash val="dash"/>
          </a:ln>
        </p:spPr>
        <p:style>
          <a:lnRef idx="1">
            <a:schemeClr val="accent1"/>
          </a:lnRef>
          <a:fillRef idx="0">
            <a:schemeClr val="accent1"/>
          </a:fillRef>
          <a:effectRef idx="0">
            <a:schemeClr val="accent1"/>
          </a:effectRef>
          <a:fontRef idx="minor">
            <a:schemeClr val="tx1"/>
          </a:fontRef>
        </p:style>
      </p:cxnSp>
      <p:pic>
        <p:nvPicPr>
          <p:cNvPr id="9" name="图片 8"/>
          <p:cNvPicPr>
            <a:picLocks noChangeAspect="1"/>
          </p:cNvPicPr>
          <p:nvPr/>
        </p:nvPicPr>
        <p:blipFill rotWithShape="1">
          <a:blip r:embed="rId2" cstate="screen"/>
          <a:srcRect/>
          <a:stretch>
            <a:fillRect/>
          </a:stretch>
        </p:blipFill>
        <p:spPr>
          <a:xfrm>
            <a:off x="-789140" y="0"/>
            <a:ext cx="7164888" cy="7138856"/>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strips(downLeft)">
                                      <p:cBhvr>
                                        <p:cTn id="7" dur="500"/>
                                        <p:tgtEl>
                                          <p:spTgt spid="9"/>
                                        </p:tgtEl>
                                      </p:cBhvr>
                                    </p:animEffect>
                                  </p:childTnLst>
                                </p:cTn>
                              </p:par>
                            </p:childTnLst>
                          </p:cTn>
                        </p:par>
                        <p:par>
                          <p:cTn id="8" fill="hold">
                            <p:stCondLst>
                              <p:cond delay="500"/>
                            </p:stCondLst>
                            <p:childTnLst>
                              <p:par>
                                <p:cTn id="9" presetID="16" presetClass="entr" presetSubtype="26" fill="hold" nodeType="afterEffect">
                                  <p:stCondLst>
                                    <p:cond delay="0"/>
                                  </p:stCondLst>
                                  <p:childTnLst>
                                    <p:set>
                                      <p:cBhvr>
                                        <p:cTn id="10" dur="1" fill="hold">
                                          <p:stCondLst>
                                            <p:cond delay="0"/>
                                          </p:stCondLst>
                                        </p:cTn>
                                        <p:tgtEl>
                                          <p:spTgt spid="50"/>
                                        </p:tgtEl>
                                        <p:attrNameLst>
                                          <p:attrName>style.visibility</p:attrName>
                                        </p:attrNameLst>
                                      </p:cBhvr>
                                      <p:to>
                                        <p:strVal val="visible"/>
                                      </p:to>
                                    </p:set>
                                    <p:animEffect transition="in" filter="barn(inHorizontal)">
                                      <p:cBhvr>
                                        <p:cTn id="11" dur="500"/>
                                        <p:tgtEl>
                                          <p:spTgt spid="50"/>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25"/>
                                        </p:tgtEl>
                                        <p:attrNameLst>
                                          <p:attrName>style.visibility</p:attrName>
                                        </p:attrNameLst>
                                      </p:cBhvr>
                                      <p:to>
                                        <p:strVal val="visible"/>
                                      </p:to>
                                    </p:set>
                                    <p:animEffect transition="in" filter="wipe(left)">
                                      <p:cBhvr>
                                        <p:cTn id="15"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 name="矩形 36"/>
          <p:cNvSpPr>
            <a:spLocks noChangeArrowheads="1"/>
          </p:cNvSpPr>
          <p:nvPr/>
        </p:nvSpPr>
        <p:spPr bwMode="auto">
          <a:xfrm>
            <a:off x="8187055" y="4968875"/>
            <a:ext cx="3252470" cy="1025525"/>
          </a:xfrm>
          <a:prstGeom prst="rect">
            <a:avLst/>
          </a:prstGeom>
          <a:solidFill>
            <a:schemeClr val="bg1"/>
          </a:solidFill>
          <a:ln>
            <a:noFill/>
          </a:ln>
          <a:extLst>
            <a:ext uri="{91240B29-F687-4F45-9708-019B960494DF}">
              <a14:hiddenLine xmlns:a14="http://schemas.microsoft.com/office/drawing/2010/main" w="25400">
                <a:solidFill>
                  <a:srgbClr val="000000"/>
                </a:solidFill>
                <a:miter lim="800000"/>
                <a:headEnd/>
                <a:tailEnd/>
              </a14:hiddenLine>
            </a:ext>
          </a:extLst>
        </p:spPr>
        <p:txBody>
          <a:bodyPr lIns="216000" anchor="ctr">
            <a:normAutofit/>
          </a:bodyPr>
          <a:lstStyle>
            <a:lvl1pPr>
              <a:defRPr>
                <a:solidFill>
                  <a:schemeClr val="tx1"/>
                </a:solidFill>
                <a:latin typeface="Arial Narrow" panose="020B0606020202030204" pitchFamily="34" charset="0"/>
                <a:ea typeface="宋体" panose="02010600030101010101" pitchFamily="2" charset="-122"/>
              </a:defRPr>
            </a:lvl1pPr>
            <a:lvl2pPr marL="742950" indent="-285750">
              <a:defRPr>
                <a:solidFill>
                  <a:schemeClr val="tx1"/>
                </a:solidFill>
                <a:latin typeface="Arial Narrow" panose="020B0606020202030204" pitchFamily="34" charset="0"/>
                <a:ea typeface="宋体" panose="02010600030101010101" pitchFamily="2" charset="-122"/>
              </a:defRPr>
            </a:lvl2pPr>
            <a:lvl3pPr marL="1143000" indent="-228600">
              <a:defRPr>
                <a:solidFill>
                  <a:schemeClr val="tx1"/>
                </a:solidFill>
                <a:latin typeface="Arial Narrow" panose="020B0606020202030204" pitchFamily="34" charset="0"/>
                <a:ea typeface="宋体" panose="02010600030101010101" pitchFamily="2" charset="-122"/>
              </a:defRPr>
            </a:lvl3pPr>
            <a:lvl4pPr marL="1600200" indent="-228600">
              <a:defRPr>
                <a:solidFill>
                  <a:schemeClr val="tx1"/>
                </a:solidFill>
                <a:latin typeface="Arial Narrow" panose="020B0606020202030204" pitchFamily="34" charset="0"/>
                <a:ea typeface="宋体" panose="02010600030101010101" pitchFamily="2" charset="-122"/>
              </a:defRPr>
            </a:lvl4pPr>
            <a:lvl5pPr marL="2057400" indent="-228600">
              <a:defRPr>
                <a:solidFill>
                  <a:schemeClr val="tx1"/>
                </a:solidFill>
                <a:latin typeface="Arial Narrow" panose="020B0606020202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9p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2000" b="0" i="0" u="none" strike="noStrike" kern="0" cap="none" spc="0" normalizeH="0" baseline="0" noProof="0">
                <a:ln>
                  <a:noFill/>
                </a:ln>
                <a:solidFill>
                  <a:srgbClr val="363636"/>
                </a:solidFill>
                <a:effectLst/>
                <a:uLnTx/>
                <a:uFillTx/>
                <a:latin typeface="微软雅黑" panose="020B0503020204020204" charset="-122"/>
                <a:ea typeface="微软雅黑" panose="020B0503020204020204" charset="-122"/>
                <a:cs typeface="Arial" panose="020B0604020202020204" pitchFamily="34" charset="0"/>
              </a:rPr>
              <a:t>有声微刊、期刊多媒体</a:t>
            </a:r>
            <a:r>
              <a:rPr kumimoji="0" lang="en-US" altLang="zh-CN" sz="2000" b="0" i="0" u="none" strike="noStrike" kern="0" cap="none" spc="0" normalizeH="0" baseline="0" noProof="0">
                <a:ln>
                  <a:noFill/>
                </a:ln>
                <a:solidFill>
                  <a:srgbClr val="363636"/>
                </a:solidFill>
                <a:effectLst/>
                <a:uLnTx/>
                <a:uFillTx/>
                <a:latin typeface="微软雅黑" panose="020B0503020204020204" charset="-122"/>
                <a:ea typeface="微软雅黑" panose="020B0503020204020204" charset="-122"/>
                <a:cs typeface="Arial" panose="020B0604020202020204" pitchFamily="34" charset="0"/>
              </a:rPr>
              <a:t> </a:t>
            </a:r>
            <a:r>
              <a:rPr kumimoji="0" lang="en-US" altLang="zh-CN" sz="2000" b="0" i="0" u="none" strike="noStrike" kern="0" cap="none" spc="0" normalizeH="0" baseline="0" noProof="0" smtClean="0">
                <a:ln>
                  <a:noFill/>
                </a:ln>
                <a:solidFill>
                  <a:srgbClr val="363636"/>
                </a:solidFill>
                <a:effectLst/>
                <a:uLnTx/>
                <a:uFillTx/>
                <a:latin typeface="微软雅黑" panose="020B0503020204020204" charset="-122"/>
                <a:ea typeface="微软雅黑" panose="020B0503020204020204" charset="-122"/>
                <a:cs typeface="Arial" panose="020B0604020202020204" pitchFamily="34" charset="0"/>
              </a:rPr>
              <a:t> </a:t>
            </a:r>
            <a:endParaRPr kumimoji="0" lang="zh-CN" altLang="en-US" sz="2000" b="0" i="0" u="none" strike="noStrike" kern="0" cap="none" spc="0" normalizeH="0" baseline="0" noProof="0" dirty="0">
              <a:ln>
                <a:noFill/>
              </a:ln>
              <a:solidFill>
                <a:srgbClr val="363636"/>
              </a:solidFill>
              <a:effectLst/>
              <a:uLnTx/>
              <a:uFillTx/>
              <a:latin typeface="微软雅黑" panose="020B0503020204020204" charset="-122"/>
              <a:ea typeface="微软雅黑" panose="020B0503020204020204" charset="-122"/>
              <a:cs typeface="Arial" panose="020B0604020202020204" pitchFamily="34" charset="0"/>
            </a:endParaRPr>
          </a:p>
        </p:txBody>
      </p:sp>
      <p:sp>
        <p:nvSpPr>
          <p:cNvPr id="25" name="矩形 24"/>
          <p:cNvSpPr/>
          <p:nvPr/>
        </p:nvSpPr>
        <p:spPr>
          <a:xfrm>
            <a:off x="2653030" y="2914650"/>
            <a:ext cx="3254375" cy="1025525"/>
          </a:xfrm>
          <a:prstGeom prst="rect">
            <a:avLst/>
          </a:prstGeom>
          <a:solidFill>
            <a:schemeClr val="bg1"/>
          </a:solidFill>
          <a:ln w="25400" cap="flat" cmpd="sng" algn="ctr">
            <a:noFill/>
            <a:prstDash val="solid"/>
          </a:ln>
          <a:effectLst/>
        </p:spPr>
        <p:txBody>
          <a:bodyPr rIns="216000" anchor="ctr">
            <a:norm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2000" b="0" i="0" u="none" strike="noStrike" kern="0" cap="none" spc="0" normalizeH="0" baseline="0" noProof="0">
                <a:ln>
                  <a:noFill/>
                </a:ln>
                <a:solidFill>
                  <a:srgbClr val="363636"/>
                </a:solidFill>
                <a:effectLst/>
                <a:uLnTx/>
                <a:uFillTx/>
                <a:latin typeface="微软雅黑" panose="020B0503020204020204" charset="-122"/>
                <a:ea typeface="微软雅黑" panose="020B0503020204020204" charset="-122"/>
                <a:cs typeface="Arial" panose="020B0604020202020204" pitchFamily="34" charset="0"/>
              </a:rPr>
              <a:t>读秀（中文图书检索）、移动图书馆</a:t>
            </a:r>
            <a:r>
              <a:rPr kumimoji="0" lang="en-US" altLang="zh-CN" sz="2000" b="0" i="0" u="none" strike="noStrike" kern="0" cap="none" spc="0" normalizeH="0" baseline="0" noProof="0">
                <a:ln>
                  <a:noFill/>
                </a:ln>
                <a:solidFill>
                  <a:srgbClr val="363636"/>
                </a:solidFill>
                <a:effectLst/>
                <a:uLnTx/>
                <a:uFillTx/>
                <a:latin typeface="微软雅黑" panose="020B0503020204020204" charset="-122"/>
                <a:ea typeface="微软雅黑" panose="020B0503020204020204" charset="-122"/>
                <a:cs typeface="Arial" panose="020B0604020202020204" pitchFamily="34" charset="0"/>
              </a:rPr>
              <a:t>  </a:t>
            </a:r>
            <a:endParaRPr kumimoji="0" lang="zh-CN" altLang="en-US" sz="2000" b="0" i="0" u="none" strike="noStrike" kern="0" cap="none" spc="0" normalizeH="0" baseline="0" noProof="0" dirty="0">
              <a:ln>
                <a:noFill/>
              </a:ln>
              <a:solidFill>
                <a:srgbClr val="363636"/>
              </a:solidFill>
              <a:effectLst/>
              <a:uLnTx/>
              <a:uFillTx/>
              <a:latin typeface="微软雅黑" panose="020B0503020204020204" charset="-122"/>
              <a:ea typeface="微软雅黑" panose="020B0503020204020204" charset="-122"/>
              <a:cs typeface="Arial" panose="020B0604020202020204" pitchFamily="34" charset="0"/>
            </a:endParaRPr>
          </a:p>
        </p:txBody>
      </p:sp>
      <p:sp>
        <p:nvSpPr>
          <p:cNvPr id="26" name="矩形 1"/>
          <p:cNvSpPr/>
          <p:nvPr/>
        </p:nvSpPr>
        <p:spPr>
          <a:xfrm flipH="1">
            <a:off x="5734050" y="2914650"/>
            <a:ext cx="1319530" cy="1025525"/>
          </a:xfrm>
          <a:custGeom>
            <a:avLst/>
            <a:gdLst/>
            <a:ahLst/>
            <a:cxnLst/>
            <a:rect l="l" t="t" r="r" b="b"/>
            <a:pathLst>
              <a:path w="1759256" h="1368152">
                <a:moveTo>
                  <a:pt x="0" y="0"/>
                </a:moveTo>
                <a:lnTo>
                  <a:pt x="1512168" y="0"/>
                </a:lnTo>
                <a:lnTo>
                  <a:pt x="1512168" y="255262"/>
                </a:lnTo>
                <a:lnTo>
                  <a:pt x="1759256" y="409692"/>
                </a:lnTo>
                <a:lnTo>
                  <a:pt x="1512168" y="564122"/>
                </a:lnTo>
                <a:lnTo>
                  <a:pt x="1512168" y="1368152"/>
                </a:lnTo>
                <a:lnTo>
                  <a:pt x="0" y="1368152"/>
                </a:lnTo>
                <a:close/>
              </a:path>
            </a:pathLst>
          </a:custGeom>
          <a:solidFill>
            <a:srgbClr val="FDC200"/>
          </a:solidFill>
          <a:ln w="19050" cap="flat" cmpd="sng" algn="ctr">
            <a:noFill/>
            <a:prstDash val="solid"/>
          </a:ln>
          <a:effectLst/>
        </p:spPr>
        <p:txBody>
          <a:bodyPr lIns="144000" tIns="0" rIns="0" bIns="0"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2000" b="1" i="0" u="none" strike="noStrike" kern="0" cap="none" spc="0" normalizeH="0" baseline="0" noProof="0" dirty="0">
                <a:ln>
                  <a:noFill/>
                </a:ln>
                <a:solidFill>
                  <a:sysClr val="window" lastClr="FFFFFF"/>
                </a:solidFill>
                <a:effectLst/>
                <a:uLnTx/>
                <a:uFillTx/>
                <a:latin typeface="微软雅黑" panose="020B0503020204020204" charset="-122"/>
                <a:ea typeface="微软雅黑" panose="020B0503020204020204" charset="-122"/>
                <a:cs typeface="+mn-cs"/>
              </a:rPr>
              <a:t>超星</a:t>
            </a:r>
            <a:endParaRPr kumimoji="0" lang="zh-CN" altLang="en-US" sz="2000" b="1" i="0" u="none" strike="noStrike" kern="0" cap="none" spc="0" normalizeH="0" baseline="0" noProof="0" dirty="0">
              <a:ln>
                <a:noFill/>
              </a:ln>
              <a:solidFill>
                <a:sysClr val="window" lastClr="FFFFFF"/>
              </a:solidFill>
              <a:effectLst/>
              <a:uLnTx/>
              <a:uFillTx/>
              <a:latin typeface="微软雅黑" panose="020B0503020204020204" charset="-122"/>
              <a:ea typeface="微软雅黑" panose="020B0503020204020204" charset="-122"/>
              <a:cs typeface="+mn-cs"/>
            </a:endParaRPr>
          </a:p>
        </p:txBody>
      </p:sp>
      <p:sp>
        <p:nvSpPr>
          <p:cNvPr id="27" name="矩形 26"/>
          <p:cNvSpPr/>
          <p:nvPr/>
        </p:nvSpPr>
        <p:spPr>
          <a:xfrm>
            <a:off x="5866130" y="1887855"/>
            <a:ext cx="3252470" cy="1026795"/>
          </a:xfrm>
          <a:prstGeom prst="rect">
            <a:avLst/>
          </a:prstGeom>
          <a:solidFill>
            <a:schemeClr val="bg1"/>
          </a:solidFill>
          <a:ln w="25400" cap="flat" cmpd="sng" algn="ctr">
            <a:noFill/>
            <a:prstDash val="solid"/>
          </a:ln>
          <a:effectLst/>
        </p:spPr>
        <p:txBody>
          <a:bodyPr lIns="216000" anchor="ctr">
            <a:norm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2000" b="0" i="0" u="none" strike="noStrike" kern="0" cap="none" spc="0" normalizeH="0" baseline="0" noProof="0" dirty="0" err="1">
                <a:ln>
                  <a:noFill/>
                </a:ln>
                <a:solidFill>
                  <a:srgbClr val="363636"/>
                </a:solidFill>
                <a:effectLst/>
                <a:uLnTx/>
                <a:uFillTx/>
                <a:latin typeface="微软雅黑" panose="020B0503020204020204" charset="-122"/>
                <a:ea typeface="微软雅黑" panose="020B0503020204020204" charset="-122"/>
                <a:cs typeface="Arial" panose="020B0604020202020204" pitchFamily="34" charset="0"/>
              </a:rPr>
              <a:t>论文期刊、学术科研</a:t>
            </a:r>
            <a:r>
              <a:rPr kumimoji="0" lang="en-US" altLang="zh-CN" sz="2000" b="0" i="0" u="none" strike="noStrike" kern="0" cap="none" spc="0" normalizeH="0" baseline="0" noProof="0">
                <a:ln>
                  <a:noFill/>
                </a:ln>
                <a:solidFill>
                  <a:srgbClr val="363636"/>
                </a:solidFill>
                <a:effectLst/>
                <a:uLnTx/>
                <a:uFillTx/>
                <a:latin typeface="微软雅黑" panose="020B0503020204020204" charset="-122"/>
                <a:ea typeface="微软雅黑" panose="020B0503020204020204" charset="-122"/>
                <a:cs typeface="Arial" panose="020B0604020202020204" pitchFamily="34" charset="0"/>
              </a:rPr>
              <a:t>  </a:t>
            </a:r>
            <a:endParaRPr kumimoji="0" lang="zh-CN" altLang="en-US" sz="2000" b="0" i="0" u="none" strike="noStrike" kern="0" cap="none" spc="0" normalizeH="0" baseline="0" noProof="0" dirty="0">
              <a:ln>
                <a:noFill/>
              </a:ln>
              <a:solidFill>
                <a:srgbClr val="363636"/>
              </a:solidFill>
              <a:effectLst/>
              <a:uLnTx/>
              <a:uFillTx/>
              <a:latin typeface="微软雅黑" panose="020B0503020204020204" charset="-122"/>
              <a:ea typeface="微软雅黑" panose="020B0503020204020204" charset="-122"/>
              <a:cs typeface="Arial" panose="020B0604020202020204" pitchFamily="34" charset="0"/>
            </a:endParaRPr>
          </a:p>
        </p:txBody>
      </p:sp>
      <p:sp>
        <p:nvSpPr>
          <p:cNvPr id="28" name="矩形 1"/>
          <p:cNvSpPr/>
          <p:nvPr/>
        </p:nvSpPr>
        <p:spPr>
          <a:xfrm>
            <a:off x="4786630" y="1887855"/>
            <a:ext cx="1318895" cy="1026795"/>
          </a:xfrm>
          <a:custGeom>
            <a:avLst/>
            <a:gdLst/>
            <a:ahLst/>
            <a:cxnLst/>
            <a:rect l="l" t="t" r="r" b="b"/>
            <a:pathLst>
              <a:path w="1759256" h="1368152">
                <a:moveTo>
                  <a:pt x="0" y="0"/>
                </a:moveTo>
                <a:lnTo>
                  <a:pt x="1512168" y="0"/>
                </a:lnTo>
                <a:lnTo>
                  <a:pt x="1512168" y="255262"/>
                </a:lnTo>
                <a:lnTo>
                  <a:pt x="1759256" y="409692"/>
                </a:lnTo>
                <a:lnTo>
                  <a:pt x="1512168" y="564122"/>
                </a:lnTo>
                <a:lnTo>
                  <a:pt x="1512168" y="1368152"/>
                </a:lnTo>
                <a:lnTo>
                  <a:pt x="0" y="1368152"/>
                </a:lnTo>
                <a:close/>
              </a:path>
            </a:pathLst>
          </a:custGeom>
          <a:solidFill>
            <a:srgbClr val="77BA27"/>
          </a:solidFill>
          <a:ln w="19050" cap="flat" cmpd="sng" algn="ctr">
            <a:noFill/>
            <a:prstDash val="solid"/>
          </a:ln>
          <a:effectLst/>
        </p:spPr>
        <p:txBody>
          <a:bodyPr lIns="0" tIns="0" rIns="144000" bIns="0"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2000" b="1" i="0" u="none" strike="noStrike" kern="0" cap="none" spc="0" normalizeH="0" baseline="0" noProof="0" dirty="0">
                <a:ln>
                  <a:noFill/>
                </a:ln>
                <a:solidFill>
                  <a:sysClr val="window" lastClr="FFFFFF"/>
                </a:solidFill>
                <a:effectLst/>
                <a:uLnTx/>
                <a:uFillTx/>
                <a:latin typeface="微软雅黑" panose="020B0503020204020204" charset="-122"/>
                <a:ea typeface="微软雅黑" panose="020B0503020204020204" charset="-122"/>
                <a:cs typeface="+mn-cs"/>
              </a:rPr>
              <a:t>维普资讯中文期刊</a:t>
            </a:r>
            <a:endParaRPr kumimoji="0" lang="zh-CN" altLang="en-US" sz="2000" b="1" i="0" u="none" strike="noStrike" kern="0" cap="none" spc="0" normalizeH="0" baseline="0" noProof="0" dirty="0">
              <a:ln>
                <a:noFill/>
              </a:ln>
              <a:solidFill>
                <a:sysClr val="window" lastClr="FFFFFF"/>
              </a:solidFill>
              <a:effectLst/>
              <a:uLnTx/>
              <a:uFillTx/>
              <a:latin typeface="微软雅黑" panose="020B0503020204020204" charset="-122"/>
              <a:ea typeface="微软雅黑" panose="020B0503020204020204" charset="-122"/>
              <a:cs typeface="+mn-cs"/>
            </a:endParaRPr>
          </a:p>
        </p:txBody>
      </p:sp>
      <p:sp>
        <p:nvSpPr>
          <p:cNvPr id="5126" name="矩形 34"/>
          <p:cNvSpPr>
            <a:spLocks noChangeArrowheads="1"/>
          </p:cNvSpPr>
          <p:nvPr/>
        </p:nvSpPr>
        <p:spPr bwMode="auto">
          <a:xfrm>
            <a:off x="2653030" y="4968875"/>
            <a:ext cx="3254375" cy="1025525"/>
          </a:xfrm>
          <a:prstGeom prst="rect">
            <a:avLst/>
          </a:prstGeom>
          <a:solidFill>
            <a:schemeClr val="bg1"/>
          </a:solidFill>
          <a:ln>
            <a:noFill/>
          </a:ln>
          <a:extLst>
            <a:ext uri="{91240B29-F687-4F45-9708-019B960494DF}">
              <a14:hiddenLine xmlns:a14="http://schemas.microsoft.com/office/drawing/2010/main" w="25400">
                <a:solidFill>
                  <a:srgbClr val="000000"/>
                </a:solidFill>
                <a:miter lim="800000"/>
                <a:headEnd/>
                <a:tailEnd/>
              </a14:hiddenLine>
            </a:ext>
          </a:extLst>
        </p:spPr>
        <p:txBody>
          <a:bodyPr rIns="216000" anchor="ctr">
            <a:normAutofit/>
          </a:bodyPr>
          <a:lstStyle>
            <a:lvl1pPr>
              <a:defRPr>
                <a:solidFill>
                  <a:schemeClr val="tx1"/>
                </a:solidFill>
                <a:latin typeface="Arial Narrow" panose="020B0606020202030204" pitchFamily="34" charset="0"/>
                <a:ea typeface="宋体" panose="02010600030101010101" pitchFamily="2" charset="-122"/>
              </a:defRPr>
            </a:lvl1pPr>
            <a:lvl2pPr marL="742950" indent="-285750">
              <a:defRPr>
                <a:solidFill>
                  <a:schemeClr val="tx1"/>
                </a:solidFill>
                <a:latin typeface="Arial Narrow" panose="020B0606020202030204" pitchFamily="34" charset="0"/>
                <a:ea typeface="宋体" panose="02010600030101010101" pitchFamily="2" charset="-122"/>
              </a:defRPr>
            </a:lvl2pPr>
            <a:lvl3pPr marL="1143000" indent="-228600">
              <a:defRPr>
                <a:solidFill>
                  <a:schemeClr val="tx1"/>
                </a:solidFill>
                <a:latin typeface="Arial Narrow" panose="020B0606020202030204" pitchFamily="34" charset="0"/>
                <a:ea typeface="宋体" panose="02010600030101010101" pitchFamily="2" charset="-122"/>
              </a:defRPr>
            </a:lvl3pPr>
            <a:lvl4pPr marL="1600200" indent="-228600">
              <a:defRPr>
                <a:solidFill>
                  <a:schemeClr val="tx1"/>
                </a:solidFill>
                <a:latin typeface="Arial Narrow" panose="020B0606020202030204" pitchFamily="34" charset="0"/>
                <a:ea typeface="宋体" panose="02010600030101010101" pitchFamily="2" charset="-122"/>
              </a:defRPr>
            </a:lvl4pPr>
            <a:lvl5pPr marL="2057400" indent="-228600">
              <a:defRPr>
                <a:solidFill>
                  <a:schemeClr val="tx1"/>
                </a:solidFill>
                <a:latin typeface="Arial Narrow" panose="020B0606020202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9p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sz="2000" b="0" i="0" u="none" strike="noStrike" kern="0" cap="none" spc="0" normalizeH="0" baseline="0" noProof="0">
                <a:ln>
                  <a:noFill/>
                </a:ln>
                <a:solidFill>
                  <a:srgbClr val="363636"/>
                </a:solidFill>
                <a:effectLst/>
                <a:uLnTx/>
                <a:uFillTx/>
                <a:latin typeface="微软雅黑" panose="020B0503020204020204" charset="-122"/>
                <a:ea typeface="微软雅黑" panose="020B0503020204020204" charset="-122"/>
                <a:cs typeface="Arial" panose="020B0604020202020204" pitchFamily="34" charset="0"/>
              </a:rPr>
              <a:t>前沿的设计学习库</a:t>
            </a:r>
            <a:endParaRPr kumimoji="0" lang="zh-CN" sz="2000" b="0" i="0" u="none" strike="noStrike" kern="0" cap="none" spc="0" normalizeH="0" baseline="0" noProof="0" dirty="0">
              <a:ln>
                <a:noFill/>
              </a:ln>
              <a:solidFill>
                <a:srgbClr val="363636"/>
              </a:solidFill>
              <a:effectLst/>
              <a:uLnTx/>
              <a:uFillTx/>
              <a:latin typeface="微软雅黑" panose="020B0503020204020204" charset="-122"/>
              <a:ea typeface="微软雅黑" panose="020B0503020204020204" charset="-122"/>
              <a:cs typeface="Arial" panose="020B0604020202020204" pitchFamily="34" charset="0"/>
            </a:endParaRPr>
          </a:p>
        </p:txBody>
      </p:sp>
      <p:sp>
        <p:nvSpPr>
          <p:cNvPr id="36" name="矩形 1"/>
          <p:cNvSpPr/>
          <p:nvPr/>
        </p:nvSpPr>
        <p:spPr>
          <a:xfrm flipH="1">
            <a:off x="5734050" y="4968875"/>
            <a:ext cx="1319530" cy="1025525"/>
          </a:xfrm>
          <a:custGeom>
            <a:avLst/>
            <a:gdLst/>
            <a:ahLst/>
            <a:cxnLst/>
            <a:rect l="l" t="t" r="r" b="b"/>
            <a:pathLst>
              <a:path w="1759256" h="1368152">
                <a:moveTo>
                  <a:pt x="0" y="0"/>
                </a:moveTo>
                <a:lnTo>
                  <a:pt x="1512168" y="0"/>
                </a:lnTo>
                <a:lnTo>
                  <a:pt x="1512168" y="255262"/>
                </a:lnTo>
                <a:lnTo>
                  <a:pt x="1759256" y="409692"/>
                </a:lnTo>
                <a:lnTo>
                  <a:pt x="1512168" y="564122"/>
                </a:lnTo>
                <a:lnTo>
                  <a:pt x="1512168" y="1368152"/>
                </a:lnTo>
                <a:lnTo>
                  <a:pt x="0" y="1368152"/>
                </a:lnTo>
                <a:close/>
              </a:path>
            </a:pathLst>
          </a:custGeom>
          <a:solidFill>
            <a:srgbClr val="404040"/>
          </a:solidFill>
          <a:ln w="19050" cap="flat" cmpd="sng" algn="ctr">
            <a:noFill/>
            <a:prstDash val="solid"/>
          </a:ln>
          <a:effectLst/>
        </p:spPr>
        <p:txBody>
          <a:bodyPr lIns="144000" tIns="0" rIns="0" bIns="0"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2000" b="1" i="0" u="none" strike="noStrike" kern="0" cap="none" spc="0" normalizeH="0" baseline="0" noProof="0" dirty="0">
                <a:ln>
                  <a:noFill/>
                </a:ln>
                <a:solidFill>
                  <a:sysClr val="window" lastClr="FFFFFF"/>
                </a:solidFill>
                <a:effectLst/>
                <a:uLnTx/>
                <a:uFillTx/>
                <a:latin typeface="微软雅黑" panose="020B0503020204020204" charset="-122"/>
                <a:ea typeface="微软雅黑" panose="020B0503020204020204" charset="-122"/>
                <a:cs typeface="+mn-cs"/>
              </a:rPr>
              <a:t>翼狐设计</a:t>
            </a:r>
            <a:endParaRPr kumimoji="0" lang="zh-CN" altLang="en-US" sz="2000" b="1" i="0" u="none" strike="noStrike" kern="0" cap="none" spc="0" normalizeH="0" baseline="0" noProof="0" dirty="0">
              <a:ln>
                <a:noFill/>
              </a:ln>
              <a:solidFill>
                <a:sysClr val="window" lastClr="FFFFFF"/>
              </a:solidFill>
              <a:effectLst/>
              <a:uLnTx/>
              <a:uFillTx/>
              <a:latin typeface="微软雅黑" panose="020B0503020204020204" charset="-122"/>
              <a:ea typeface="微软雅黑" panose="020B0503020204020204" charset="-122"/>
              <a:cs typeface="+mn-cs"/>
            </a:endParaRPr>
          </a:p>
        </p:txBody>
      </p:sp>
      <p:sp>
        <p:nvSpPr>
          <p:cNvPr id="5128" name="矩形 36"/>
          <p:cNvSpPr>
            <a:spLocks noChangeArrowheads="1"/>
          </p:cNvSpPr>
          <p:nvPr/>
        </p:nvSpPr>
        <p:spPr bwMode="auto">
          <a:xfrm>
            <a:off x="5866130" y="3943350"/>
            <a:ext cx="3252470" cy="1025525"/>
          </a:xfrm>
          <a:prstGeom prst="rect">
            <a:avLst/>
          </a:prstGeom>
          <a:solidFill>
            <a:schemeClr val="bg1"/>
          </a:solidFill>
          <a:ln>
            <a:noFill/>
          </a:ln>
          <a:extLst>
            <a:ext uri="{91240B29-F687-4F45-9708-019B960494DF}">
              <a14:hiddenLine xmlns:a14="http://schemas.microsoft.com/office/drawing/2010/main" w="25400">
                <a:solidFill>
                  <a:srgbClr val="000000"/>
                </a:solidFill>
                <a:miter lim="800000"/>
                <a:headEnd/>
                <a:tailEnd/>
              </a14:hiddenLine>
            </a:ext>
          </a:extLst>
        </p:spPr>
        <p:txBody>
          <a:bodyPr lIns="216000" anchor="ctr">
            <a:normAutofit/>
          </a:bodyPr>
          <a:lstStyle>
            <a:lvl1pPr>
              <a:defRPr>
                <a:solidFill>
                  <a:schemeClr val="tx1"/>
                </a:solidFill>
                <a:latin typeface="Arial Narrow" panose="020B0606020202030204" pitchFamily="34" charset="0"/>
                <a:ea typeface="宋体" panose="02010600030101010101" pitchFamily="2" charset="-122"/>
              </a:defRPr>
            </a:lvl1pPr>
            <a:lvl2pPr marL="742950" indent="-285750">
              <a:defRPr>
                <a:solidFill>
                  <a:schemeClr val="tx1"/>
                </a:solidFill>
                <a:latin typeface="Arial Narrow" panose="020B0606020202030204" pitchFamily="34" charset="0"/>
                <a:ea typeface="宋体" panose="02010600030101010101" pitchFamily="2" charset="-122"/>
              </a:defRPr>
            </a:lvl2pPr>
            <a:lvl3pPr marL="1143000" indent="-228600">
              <a:defRPr>
                <a:solidFill>
                  <a:schemeClr val="tx1"/>
                </a:solidFill>
                <a:latin typeface="Arial Narrow" panose="020B0606020202030204" pitchFamily="34" charset="0"/>
                <a:ea typeface="宋体" panose="02010600030101010101" pitchFamily="2" charset="-122"/>
              </a:defRPr>
            </a:lvl3pPr>
            <a:lvl4pPr marL="1600200" indent="-228600">
              <a:defRPr>
                <a:solidFill>
                  <a:schemeClr val="tx1"/>
                </a:solidFill>
                <a:latin typeface="Arial Narrow" panose="020B0606020202030204" pitchFamily="34" charset="0"/>
                <a:ea typeface="宋体" panose="02010600030101010101" pitchFamily="2" charset="-122"/>
              </a:defRPr>
            </a:lvl4pPr>
            <a:lvl5pPr marL="2057400" indent="-228600">
              <a:defRPr>
                <a:solidFill>
                  <a:schemeClr val="tx1"/>
                </a:solidFill>
                <a:latin typeface="Arial Narrow" panose="020B0606020202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9p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2000" b="0" i="0" u="none" strike="noStrike" kern="0" cap="none" spc="0" normalizeH="0" baseline="0" noProof="0">
                <a:ln>
                  <a:noFill/>
                </a:ln>
                <a:solidFill>
                  <a:srgbClr val="363636"/>
                </a:solidFill>
                <a:effectLst/>
                <a:uLnTx/>
                <a:uFillTx/>
                <a:latin typeface="微软雅黑" panose="020B0503020204020204" charset="-122"/>
                <a:ea typeface="微软雅黑" panose="020B0503020204020204" charset="-122"/>
                <a:cs typeface="Arial" panose="020B0604020202020204" pitchFamily="34" charset="0"/>
              </a:rPr>
              <a:t>在线题库、各类学科真题</a:t>
            </a:r>
            <a:r>
              <a:rPr kumimoji="0" lang="en-US" altLang="zh-CN" sz="2000" b="0" i="0" u="none" strike="noStrike" kern="0" cap="none" spc="0" normalizeH="0" baseline="0" noProof="0">
                <a:ln>
                  <a:noFill/>
                </a:ln>
                <a:solidFill>
                  <a:srgbClr val="363636"/>
                </a:solidFill>
                <a:effectLst/>
                <a:uLnTx/>
                <a:uFillTx/>
                <a:latin typeface="微软雅黑" panose="020B0503020204020204" charset="-122"/>
                <a:ea typeface="微软雅黑" panose="020B0503020204020204" charset="-122"/>
                <a:cs typeface="Arial" panose="020B0604020202020204" pitchFamily="34" charset="0"/>
              </a:rPr>
              <a:t> </a:t>
            </a:r>
            <a:r>
              <a:rPr kumimoji="0" lang="en-US" altLang="zh-CN" sz="2000" b="0" i="0" u="none" strike="noStrike" kern="0" cap="none" spc="0" normalizeH="0" baseline="0" noProof="0" smtClean="0">
                <a:ln>
                  <a:noFill/>
                </a:ln>
                <a:solidFill>
                  <a:srgbClr val="363636"/>
                </a:solidFill>
                <a:effectLst/>
                <a:uLnTx/>
                <a:uFillTx/>
                <a:latin typeface="微软雅黑" panose="020B0503020204020204" charset="-122"/>
                <a:ea typeface="微软雅黑" panose="020B0503020204020204" charset="-122"/>
                <a:cs typeface="Arial" panose="020B0604020202020204" pitchFamily="34" charset="0"/>
              </a:rPr>
              <a:t> </a:t>
            </a:r>
            <a:endParaRPr kumimoji="0" lang="zh-CN" altLang="en-US" sz="2000" b="0" i="0" u="none" strike="noStrike" kern="0" cap="none" spc="0" normalizeH="0" baseline="0" noProof="0" dirty="0">
              <a:ln>
                <a:noFill/>
              </a:ln>
              <a:solidFill>
                <a:srgbClr val="363636"/>
              </a:solidFill>
              <a:effectLst/>
              <a:uLnTx/>
              <a:uFillTx/>
              <a:latin typeface="微软雅黑" panose="020B0503020204020204" charset="-122"/>
              <a:ea typeface="微软雅黑" panose="020B0503020204020204" charset="-122"/>
              <a:cs typeface="Arial" panose="020B0604020202020204" pitchFamily="34" charset="0"/>
            </a:endParaRPr>
          </a:p>
        </p:txBody>
      </p:sp>
      <p:sp>
        <p:nvSpPr>
          <p:cNvPr id="38" name="矩形 1"/>
          <p:cNvSpPr/>
          <p:nvPr/>
        </p:nvSpPr>
        <p:spPr>
          <a:xfrm>
            <a:off x="4786630" y="3943350"/>
            <a:ext cx="1318895" cy="1025525"/>
          </a:xfrm>
          <a:custGeom>
            <a:avLst/>
            <a:gdLst/>
            <a:ahLst/>
            <a:cxnLst/>
            <a:rect l="l" t="t" r="r" b="b"/>
            <a:pathLst>
              <a:path w="1759256" h="1368152">
                <a:moveTo>
                  <a:pt x="0" y="0"/>
                </a:moveTo>
                <a:lnTo>
                  <a:pt x="1512168" y="0"/>
                </a:lnTo>
                <a:lnTo>
                  <a:pt x="1512168" y="255262"/>
                </a:lnTo>
                <a:lnTo>
                  <a:pt x="1759256" y="409692"/>
                </a:lnTo>
                <a:lnTo>
                  <a:pt x="1512168" y="564122"/>
                </a:lnTo>
                <a:lnTo>
                  <a:pt x="1512168" y="1368152"/>
                </a:lnTo>
                <a:lnTo>
                  <a:pt x="0" y="1368152"/>
                </a:lnTo>
                <a:close/>
              </a:path>
            </a:pathLst>
          </a:custGeom>
          <a:solidFill>
            <a:srgbClr val="2A9082"/>
          </a:solidFill>
          <a:ln w="19050" cap="flat" cmpd="sng" algn="ctr">
            <a:noFill/>
            <a:prstDash val="solid"/>
          </a:ln>
          <a:effectLst/>
        </p:spPr>
        <p:txBody>
          <a:bodyPr lIns="0" tIns="0" rIns="144000" bIns="0"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2000" b="1" i="0" u="none" strike="noStrike" kern="0" cap="none" spc="0" normalizeH="0" baseline="0" noProof="0" dirty="0">
                <a:ln>
                  <a:noFill/>
                </a:ln>
                <a:solidFill>
                  <a:sysClr val="window" lastClr="FFFFFF"/>
                </a:solidFill>
                <a:effectLst/>
                <a:uLnTx/>
                <a:uFillTx/>
                <a:latin typeface="微软雅黑" panose="020B0503020204020204" charset="-122"/>
                <a:ea typeface="微软雅黑" panose="020B0503020204020204" charset="-122"/>
                <a:cs typeface="+mn-cs"/>
              </a:rPr>
              <a:t>银符题库</a:t>
            </a:r>
            <a:endParaRPr kumimoji="0" lang="zh-CN" altLang="en-US" sz="2000" b="1" i="0" u="none" strike="noStrike" kern="0" cap="none" spc="0" normalizeH="0" baseline="0" noProof="0" dirty="0">
              <a:ln>
                <a:noFill/>
              </a:ln>
              <a:solidFill>
                <a:sysClr val="window" lastClr="FFFFFF"/>
              </a:solidFill>
              <a:effectLst/>
              <a:uLnTx/>
              <a:uFillTx/>
              <a:latin typeface="微软雅黑" panose="020B0503020204020204" charset="-122"/>
              <a:ea typeface="微软雅黑" panose="020B0503020204020204" charset="-122"/>
              <a:cs typeface="+mn-cs"/>
            </a:endParaRPr>
          </a:p>
        </p:txBody>
      </p:sp>
      <p:sp>
        <p:nvSpPr>
          <p:cNvPr id="5131" name="文本框 1"/>
          <p:cNvSpPr txBox="1"/>
          <p:nvPr/>
        </p:nvSpPr>
        <p:spPr>
          <a:xfrm>
            <a:off x="3991610" y="290830"/>
            <a:ext cx="4208780" cy="768350"/>
          </a:xfrm>
          <a:prstGeom prst="rect">
            <a:avLst/>
          </a:prstGeom>
          <a:noFill/>
          <a:ln w="9525">
            <a:noFill/>
          </a:ln>
        </p:spPr>
        <p:txBody>
          <a:bodyPr wrap="square">
            <a:spAutoFit/>
          </a:bodyPr>
          <a:lstStyle>
            <a:lvl1pPr marL="171450" indent="-171450" algn="l" defTabSz="685800" rtl="0" eaLnBrk="0" fontAlgn="base" hangingPunct="0">
              <a:lnSpc>
                <a:spcPct val="90000"/>
              </a:lnSpc>
              <a:spcBef>
                <a:spcPts val="750"/>
              </a:spcBef>
              <a:spcAft>
                <a:spcPct val="0"/>
              </a:spcAft>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0" fontAlgn="base" hangingPunct="0">
              <a:lnSpc>
                <a:spcPct val="90000"/>
              </a:lnSpc>
              <a:spcBef>
                <a:spcPts val="375"/>
              </a:spcBef>
              <a:spcAft>
                <a:spcPct val="0"/>
              </a:spcAft>
              <a:buFont typeface="Arial" panose="020B0604020202020204" pitchFamily="34" charset="0"/>
              <a:buChar char="•"/>
              <a:defRPr kern="1200">
                <a:solidFill>
                  <a:schemeClr val="tx1"/>
                </a:solidFill>
                <a:latin typeface="+mn-lt"/>
                <a:ea typeface="+mn-ea"/>
                <a:cs typeface="+mn-cs"/>
              </a:defRPr>
            </a:lvl2pPr>
            <a:lvl3pPr marL="857250" indent="-171450" algn="l" defTabSz="685800" rtl="0" eaLnBrk="0" fontAlgn="base" hangingPunct="0">
              <a:lnSpc>
                <a:spcPct val="90000"/>
              </a:lnSpc>
              <a:spcBef>
                <a:spcPts val="375"/>
              </a:spcBef>
              <a:spcAft>
                <a:spcPct val="0"/>
              </a:spcAft>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0" fontAlgn="base" hangingPunct="0">
              <a:lnSpc>
                <a:spcPct val="90000"/>
              </a:lnSpc>
              <a:spcBef>
                <a:spcPts val="375"/>
              </a:spcBef>
              <a:spcAft>
                <a:spcPct val="0"/>
              </a:spcAft>
              <a:buFont typeface="Arial" panose="020B0604020202020204" pitchFamily="34" charset="0"/>
              <a:buChar char="•"/>
              <a:defRPr sz="1300" kern="1200">
                <a:solidFill>
                  <a:schemeClr val="tx1"/>
                </a:solidFill>
                <a:latin typeface="+mn-lt"/>
                <a:ea typeface="+mn-ea"/>
                <a:cs typeface="+mn-cs"/>
              </a:defRPr>
            </a:lvl4pPr>
            <a:lvl5pPr marL="1543050" indent="-171450" algn="l" defTabSz="685800" rtl="0" eaLnBrk="0" fontAlgn="base" hangingPunct="0">
              <a:lnSpc>
                <a:spcPct val="90000"/>
              </a:lnSpc>
              <a:spcBef>
                <a:spcPts val="375"/>
              </a:spcBef>
              <a:spcAft>
                <a:spcPct val="0"/>
              </a:spcAft>
              <a:buFont typeface="Arial" panose="020B0604020202020204" pitchFamily="34" charset="0"/>
              <a:buChar char="•"/>
              <a:defRPr sz="1300" kern="1200">
                <a:solidFill>
                  <a:schemeClr val="tx1"/>
                </a:solidFill>
                <a:latin typeface="+mn-lt"/>
                <a:ea typeface="+mn-ea"/>
                <a:cs typeface="+mn-cs"/>
              </a:defRPr>
            </a:lvl5pPr>
          </a:lstStyle>
          <a:p>
            <a:pPr marL="0" lvl="0" indent="0" algn="ctr" defTabSz="914400">
              <a:lnSpc>
                <a:spcPct val="100000"/>
              </a:lnSpc>
              <a:spcBef>
                <a:spcPct val="0"/>
              </a:spcBef>
              <a:buFontTx/>
              <a:buNone/>
            </a:pPr>
            <a:r>
              <a:rPr lang="zh-CN" altLang="en-US" sz="4400" b="1" dirty="0">
                <a:solidFill>
                  <a:srgbClr val="77BA27"/>
                </a:solidFill>
                <a:latin typeface="微软雅黑" panose="020B0503020204020204" charset="-122"/>
                <a:ea typeface="微软雅黑" panose="020B0503020204020204" charset="-122"/>
              </a:rPr>
              <a:t>已购数字资源</a:t>
            </a:r>
            <a:endParaRPr lang="zh-CN" altLang="en-US" sz="4400" b="1" dirty="0">
              <a:solidFill>
                <a:srgbClr val="404040"/>
              </a:solidFill>
              <a:latin typeface="微软雅黑" panose="020B0503020204020204" charset="-122"/>
              <a:ea typeface="微软雅黑" panose="020B0503020204020204" charset="-122"/>
            </a:endParaRPr>
          </a:p>
        </p:txBody>
      </p:sp>
      <p:sp>
        <p:nvSpPr>
          <p:cNvPr id="3" name="矩形 1"/>
          <p:cNvSpPr/>
          <p:nvPr/>
        </p:nvSpPr>
        <p:spPr>
          <a:xfrm>
            <a:off x="7053580" y="4968875"/>
            <a:ext cx="1318895" cy="1025525"/>
          </a:xfrm>
          <a:custGeom>
            <a:avLst/>
            <a:gdLst/>
            <a:ahLst/>
            <a:cxnLst/>
            <a:rect l="l" t="t" r="r" b="b"/>
            <a:pathLst>
              <a:path w="1759256" h="1368152">
                <a:moveTo>
                  <a:pt x="0" y="0"/>
                </a:moveTo>
                <a:lnTo>
                  <a:pt x="1512168" y="0"/>
                </a:lnTo>
                <a:lnTo>
                  <a:pt x="1512168" y="255262"/>
                </a:lnTo>
                <a:lnTo>
                  <a:pt x="1759256" y="409692"/>
                </a:lnTo>
                <a:lnTo>
                  <a:pt x="1512168" y="564122"/>
                </a:lnTo>
                <a:lnTo>
                  <a:pt x="1512168" y="1368152"/>
                </a:lnTo>
                <a:lnTo>
                  <a:pt x="0" y="1368152"/>
                </a:lnTo>
                <a:close/>
              </a:path>
            </a:pathLst>
          </a:custGeom>
          <a:solidFill>
            <a:schemeClr val="accent6">
              <a:lumMod val="75000"/>
            </a:schemeClr>
          </a:solidFill>
          <a:ln w="19050" cap="flat" cmpd="sng" algn="ctr">
            <a:noFill/>
            <a:prstDash val="solid"/>
          </a:ln>
          <a:effectLst/>
        </p:spPr>
        <p:txBody>
          <a:bodyPr lIns="0" tIns="0" rIns="144000" bIns="0" anchor="ctr"/>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2000" b="1" i="0" u="none" strike="noStrike" kern="0" cap="none" spc="0" normalizeH="0" baseline="0" noProof="0" dirty="0">
                <a:ln>
                  <a:noFill/>
                </a:ln>
                <a:solidFill>
                  <a:sysClr val="window" lastClr="FFFFFF"/>
                </a:solidFill>
                <a:effectLst/>
                <a:uLnTx/>
                <a:uFillTx/>
                <a:latin typeface="微软雅黑" panose="020B0503020204020204" charset="-122"/>
                <a:ea typeface="微软雅黑" panose="020B0503020204020204" charset="-122"/>
                <a:cs typeface="+mn-cs"/>
              </a:rPr>
              <a:t>博看</a:t>
            </a:r>
            <a:endParaRPr kumimoji="0" lang="zh-CN" altLang="en-US" sz="2000" b="1" i="0" u="none" strike="noStrike" kern="0" cap="none" spc="0" normalizeH="0" baseline="0" noProof="0" dirty="0">
              <a:ln>
                <a:noFill/>
              </a:ln>
              <a:solidFill>
                <a:sysClr val="window" lastClr="FFFFFF"/>
              </a:solidFill>
              <a:effectLst/>
              <a:uLnTx/>
              <a:uFillTx/>
              <a:latin typeface="微软雅黑" panose="020B0503020204020204" charset="-122"/>
              <a:ea typeface="微软雅黑" panose="020B0503020204020204" charset="-122"/>
              <a:cs typeface="+mn-cs"/>
            </a:endParaRPr>
          </a:p>
        </p:txBody>
      </p:sp>
      <p:sp>
        <p:nvSpPr>
          <p:cNvPr id="2" name="矩形 1"/>
          <p:cNvSpPr/>
          <p:nvPr/>
        </p:nvSpPr>
        <p:spPr>
          <a:xfrm>
            <a:off x="396240" y="1887855"/>
            <a:ext cx="3254375" cy="1025525"/>
          </a:xfrm>
          <a:prstGeom prst="rect">
            <a:avLst/>
          </a:prstGeom>
          <a:solidFill>
            <a:schemeClr val="bg1"/>
          </a:solidFill>
          <a:ln w="25400" cap="flat" cmpd="sng" algn="ctr">
            <a:noFill/>
            <a:prstDash val="solid"/>
          </a:ln>
          <a:effectLst/>
        </p:spPr>
        <p:txBody>
          <a:bodyPr rIns="216000" anchor="ctr">
            <a:normAutofit/>
          </a:bodyPr>
          <a:p>
            <a:pPr marL="0" marR="0" lvl="0" indent="0" algn="ctr" defTabSz="914400" rtl="0" eaLnBrk="1" fontAlgn="auto" latinLnBrk="0" hangingPunct="1">
              <a:lnSpc>
                <a:spcPct val="100000"/>
              </a:lnSpc>
              <a:spcBef>
                <a:spcPts val="0"/>
              </a:spcBef>
              <a:spcAft>
                <a:spcPts val="0"/>
              </a:spcAft>
              <a:buClrTx/>
              <a:buSzTx/>
              <a:buFontTx/>
              <a:buNone/>
              <a:defRPr/>
            </a:pPr>
            <a:r>
              <a:rPr kumimoji="0" sz="2000" b="0" i="0" u="none" strike="noStrike" kern="0" cap="none" spc="0" normalizeH="0" baseline="0" noProof="0">
                <a:ln>
                  <a:noFill/>
                </a:ln>
                <a:solidFill>
                  <a:srgbClr val="363636"/>
                </a:solidFill>
                <a:effectLst/>
                <a:uLnTx/>
                <a:uFillTx/>
                <a:latin typeface="微软雅黑" panose="020B0503020204020204" charset="-122"/>
                <a:ea typeface="微软雅黑" panose="020B0503020204020204" charset="-122"/>
                <a:cs typeface="Arial" panose="020B0604020202020204" pitchFamily="34" charset="0"/>
              </a:rPr>
              <a:t>日常文档</a:t>
            </a:r>
            <a:r>
              <a:rPr kumimoji="0" lang="zh-CN" sz="2000" b="0" i="0" u="none" strike="noStrike" kern="0" cap="none" spc="0" normalizeH="0" baseline="0" noProof="0">
                <a:ln>
                  <a:noFill/>
                </a:ln>
                <a:solidFill>
                  <a:srgbClr val="363636"/>
                </a:solidFill>
                <a:effectLst/>
                <a:uLnTx/>
                <a:uFillTx/>
                <a:latin typeface="微软雅黑" panose="020B0503020204020204" charset="-122"/>
                <a:ea typeface="微软雅黑" panose="020B0503020204020204" charset="-122"/>
                <a:cs typeface="Arial" panose="020B0604020202020204" pitchFamily="34" charset="0"/>
              </a:rPr>
              <a:t>、</a:t>
            </a:r>
            <a:r>
              <a:rPr kumimoji="0" sz="2000" b="0" i="0" u="none" strike="noStrike" kern="0" cap="none" spc="0" normalizeH="0" baseline="0" noProof="0">
                <a:ln>
                  <a:noFill/>
                </a:ln>
                <a:solidFill>
                  <a:srgbClr val="363636"/>
                </a:solidFill>
                <a:effectLst/>
                <a:uLnTx/>
                <a:uFillTx/>
                <a:latin typeface="微软雅黑" panose="020B0503020204020204" charset="-122"/>
                <a:ea typeface="微软雅黑" panose="020B0503020204020204" charset="-122"/>
                <a:cs typeface="Arial" panose="020B0604020202020204" pitchFamily="34" charset="0"/>
              </a:rPr>
              <a:t>专业学术文献</a:t>
            </a:r>
            <a:endParaRPr kumimoji="0" lang="zh-CN" sz="2000" b="0" i="0" u="none" strike="noStrike" kern="0" cap="none" spc="0" normalizeH="0" baseline="0" noProof="0">
              <a:ln>
                <a:noFill/>
              </a:ln>
              <a:solidFill>
                <a:srgbClr val="363636"/>
              </a:solidFill>
              <a:effectLst/>
              <a:uLnTx/>
              <a:uFillTx/>
              <a:latin typeface="微软雅黑" panose="020B0503020204020204" charset="-122"/>
              <a:ea typeface="微软雅黑" panose="020B0503020204020204" charset="-122"/>
              <a:cs typeface="Arial" panose="020B0604020202020204" pitchFamily="34" charset="0"/>
            </a:endParaRPr>
          </a:p>
        </p:txBody>
      </p:sp>
      <p:sp>
        <p:nvSpPr>
          <p:cNvPr id="5" name="矩形 1"/>
          <p:cNvSpPr/>
          <p:nvPr/>
        </p:nvSpPr>
        <p:spPr>
          <a:xfrm flipH="1">
            <a:off x="3467100" y="1887855"/>
            <a:ext cx="1319530" cy="1025525"/>
          </a:xfrm>
          <a:custGeom>
            <a:avLst/>
            <a:gdLst/>
            <a:ahLst/>
            <a:cxnLst/>
            <a:rect l="l" t="t" r="r" b="b"/>
            <a:pathLst>
              <a:path w="1759256" h="1368152">
                <a:moveTo>
                  <a:pt x="0" y="0"/>
                </a:moveTo>
                <a:lnTo>
                  <a:pt x="1512168" y="0"/>
                </a:lnTo>
                <a:lnTo>
                  <a:pt x="1512168" y="255262"/>
                </a:lnTo>
                <a:lnTo>
                  <a:pt x="1759256" y="409692"/>
                </a:lnTo>
                <a:lnTo>
                  <a:pt x="1512168" y="564122"/>
                </a:lnTo>
                <a:lnTo>
                  <a:pt x="1512168" y="1368152"/>
                </a:lnTo>
                <a:lnTo>
                  <a:pt x="0" y="1368152"/>
                </a:lnTo>
                <a:close/>
              </a:path>
            </a:pathLst>
          </a:custGeom>
          <a:solidFill>
            <a:schemeClr val="accent5">
              <a:lumMod val="60000"/>
              <a:lumOff val="40000"/>
            </a:schemeClr>
          </a:solidFill>
          <a:ln w="19050" cap="flat" cmpd="sng" algn="ctr">
            <a:noFill/>
            <a:prstDash val="solid"/>
          </a:ln>
          <a:effectLst/>
        </p:spPr>
        <p:txBody>
          <a:bodyPr lIns="144000" tIns="0" rIns="0" bIns="0" anchor="ctr"/>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2000" b="1" i="0" u="none" strike="noStrike" kern="0" cap="none" spc="0" normalizeH="0" baseline="0" noProof="0" dirty="0">
                <a:ln>
                  <a:noFill/>
                </a:ln>
                <a:solidFill>
                  <a:sysClr val="window" lastClr="FFFFFF"/>
                </a:solidFill>
                <a:effectLst/>
                <a:uLnTx/>
                <a:uFillTx/>
                <a:latin typeface="微软雅黑" panose="020B0503020204020204" charset="-122"/>
                <a:ea typeface="微软雅黑" panose="020B0503020204020204" charset="-122"/>
                <a:cs typeface="+mn-cs"/>
              </a:rPr>
              <a:t>百度文库</a:t>
            </a:r>
            <a:endParaRPr kumimoji="0" lang="zh-CN" altLang="en-US" sz="2000" b="1" i="0" u="none" strike="noStrike" kern="0" cap="none" spc="0" normalizeH="0" baseline="0" noProof="0" dirty="0">
              <a:ln>
                <a:noFill/>
              </a:ln>
              <a:solidFill>
                <a:sysClr val="window" lastClr="FFFFFF"/>
              </a:solidFill>
              <a:effectLst/>
              <a:uLnTx/>
              <a:uFillTx/>
              <a:latin typeface="微软雅黑" panose="020B0503020204020204" charset="-122"/>
              <a:ea typeface="微软雅黑" panose="020B0503020204020204" charset="-122"/>
              <a:cs typeface="+mn-cs"/>
            </a:endParaRPr>
          </a:p>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2000" b="1" i="0" u="none" strike="noStrike" kern="0" cap="none" spc="0" normalizeH="0" baseline="0" noProof="0" dirty="0">
                <a:ln>
                  <a:noFill/>
                </a:ln>
                <a:solidFill>
                  <a:sysClr val="window" lastClr="FFFFFF"/>
                </a:solidFill>
                <a:effectLst/>
                <a:uLnTx/>
                <a:uFillTx/>
                <a:latin typeface="微软雅黑" panose="020B0503020204020204" charset="-122"/>
                <a:ea typeface="微软雅黑" panose="020B0503020204020204" charset="-122"/>
                <a:cs typeface="+mn-cs"/>
              </a:rPr>
              <a:t>高校版</a:t>
            </a:r>
            <a:endParaRPr kumimoji="0" lang="zh-CN" altLang="en-US" sz="2000" b="1" i="0" u="none" strike="noStrike" kern="0" cap="none" spc="0" normalizeH="0" baseline="0" noProof="0" dirty="0">
              <a:ln>
                <a:noFill/>
              </a:ln>
              <a:solidFill>
                <a:sysClr val="window" lastClr="FFFFFF"/>
              </a:solidFill>
              <a:effectLst/>
              <a:uLnTx/>
              <a:uFillTx/>
              <a:latin typeface="微软雅黑" panose="020B0503020204020204" charset="-122"/>
              <a:ea typeface="微软雅黑" panose="020B0503020204020204" charset="-122"/>
              <a:cs typeface="+mn-cs"/>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2294561" y="459183"/>
            <a:ext cx="8537511" cy="645160"/>
          </a:xfrm>
          <a:prstGeom prst="rect">
            <a:avLst/>
          </a:prstGeom>
          <a:noFill/>
        </p:spPr>
        <p:txBody>
          <a:bodyPr wrap="square" rtlCol="0">
            <a:spAutoFit/>
          </a:bodyPr>
          <a:lstStyle/>
          <a:p>
            <a:pPr algn="ctr" defTabSz="801370"/>
            <a:r>
              <a:rPr lang="zh-CN" altLang="en-US" sz="3600" b="1" dirty="0">
                <a:solidFill>
                  <a:schemeClr val="accent1"/>
                </a:solidFill>
                <a:effectLst>
                  <a:outerShdw blurRad="38100" dist="25400" dir="5400000" algn="ctr" rotWithShape="0">
                    <a:srgbClr val="6E747A">
                      <a:alpha val="43000"/>
                    </a:srgbClr>
                  </a:outerShdw>
                </a:effectLst>
                <a:latin typeface="微软雅黑" panose="020B0503020204020204" charset="-122"/>
                <a:ea typeface="微软雅黑" panose="020B0503020204020204" charset="-122"/>
                <a:sym typeface="+mn-ea"/>
              </a:rPr>
              <a:t>百度文库高校版</a:t>
            </a:r>
            <a:endParaRPr lang="zh-CN" altLang="en-US" sz="3600" b="1" dirty="0">
              <a:solidFill>
                <a:schemeClr val="accent1"/>
              </a:solidFill>
              <a:effectLst>
                <a:outerShdw blurRad="38100" dist="25400" dir="5400000" algn="ctr" rotWithShape="0">
                  <a:srgbClr val="6E747A">
                    <a:alpha val="43000"/>
                  </a:srgbClr>
                </a:outerShdw>
              </a:effectLst>
              <a:latin typeface="微软雅黑" panose="020B0503020204020204" charset="-122"/>
              <a:ea typeface="微软雅黑" panose="020B0503020204020204" charset="-122"/>
              <a:cs typeface="Hiragino Sans GB W3" panose="020B0300000000000000" charset="-122"/>
              <a:sym typeface="+mn-ea"/>
            </a:endParaRPr>
          </a:p>
        </p:txBody>
      </p:sp>
      <p:grpSp>
        <p:nvGrpSpPr>
          <p:cNvPr id="110" name="组合 109"/>
          <p:cNvGrpSpPr/>
          <p:nvPr/>
        </p:nvGrpSpPr>
        <p:grpSpPr>
          <a:xfrm>
            <a:off x="821055" y="205740"/>
            <a:ext cx="1371600" cy="1251585"/>
            <a:chOff x="2030922" y="2379508"/>
            <a:chExt cx="1528342" cy="1317536"/>
          </a:xfrm>
        </p:grpSpPr>
        <p:sp>
          <p:nvSpPr>
            <p:cNvPr id="111" name="六边形 110"/>
            <p:cNvSpPr/>
            <p:nvPr/>
          </p:nvSpPr>
          <p:spPr>
            <a:xfrm>
              <a:off x="2030922" y="2379508"/>
              <a:ext cx="1528342" cy="1317536"/>
            </a:xfrm>
            <a:prstGeom prst="hexagon">
              <a:avLst/>
            </a:prstGeom>
            <a:gradFill flip="none" rotWithShape="1">
              <a:gsLst>
                <a:gs pos="61000">
                  <a:srgbClr val="F6F6F6"/>
                </a:gs>
                <a:gs pos="37000">
                  <a:srgbClr val="E0E0E0"/>
                </a:gs>
                <a:gs pos="17000">
                  <a:srgbClr val="DEDEDE"/>
                </a:gs>
                <a:gs pos="100000">
                  <a:schemeClr val="bg1"/>
                </a:gs>
              </a:gsLst>
              <a:lin ang="13500000" scaled="1"/>
              <a:tileRect/>
            </a:gradFill>
            <a:ln w="19050">
              <a:noFill/>
            </a:ln>
            <a:effectLst>
              <a:outerShdw blurRad="381000" dist="127000" dir="2400000" algn="tl" rotWithShape="0">
                <a:srgbClr val="696969">
                  <a:alpha val="47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sz="2400">
                <a:solidFill>
                  <a:prstClr val="white"/>
                </a:solidFill>
              </a:endParaRPr>
            </a:p>
          </p:txBody>
        </p:sp>
        <p:sp>
          <p:nvSpPr>
            <p:cNvPr id="112" name="任意多边形 111"/>
            <p:cNvSpPr/>
            <p:nvPr/>
          </p:nvSpPr>
          <p:spPr>
            <a:xfrm>
              <a:off x="2105578" y="2390868"/>
              <a:ext cx="1381022" cy="1190535"/>
            </a:xfrm>
            <a:custGeom>
              <a:avLst/>
              <a:gdLst>
                <a:gd name="connsiteX0" fmla="*/ 407876 w 1381020"/>
                <a:gd name="connsiteY0" fmla="*/ 167033 h 1190534"/>
                <a:gd name="connsiteX1" fmla="*/ 193759 w 1381020"/>
                <a:gd name="connsiteY1" fmla="*/ 595266 h 1190534"/>
                <a:gd name="connsiteX2" fmla="*/ 407876 w 1381020"/>
                <a:gd name="connsiteY2" fmla="*/ 1023499 h 1190534"/>
                <a:gd name="connsiteX3" fmla="*/ 973145 w 1381020"/>
                <a:gd name="connsiteY3" fmla="*/ 1023499 h 1190534"/>
                <a:gd name="connsiteX4" fmla="*/ 1187261 w 1381020"/>
                <a:gd name="connsiteY4" fmla="*/ 595266 h 1190534"/>
                <a:gd name="connsiteX5" fmla="*/ 973145 w 1381020"/>
                <a:gd name="connsiteY5" fmla="*/ 167033 h 1190534"/>
                <a:gd name="connsiteX6" fmla="*/ 297634 w 1381020"/>
                <a:gd name="connsiteY6" fmla="*/ 0 h 1190534"/>
                <a:gd name="connsiteX7" fmla="*/ 1083387 w 1381020"/>
                <a:gd name="connsiteY7" fmla="*/ 0 h 1190534"/>
                <a:gd name="connsiteX8" fmla="*/ 1381020 w 1381020"/>
                <a:gd name="connsiteY8" fmla="*/ 595267 h 1190534"/>
                <a:gd name="connsiteX9" fmla="*/ 1083387 w 1381020"/>
                <a:gd name="connsiteY9" fmla="*/ 1190534 h 1190534"/>
                <a:gd name="connsiteX10" fmla="*/ 297634 w 1381020"/>
                <a:gd name="connsiteY10" fmla="*/ 1190534 h 1190534"/>
                <a:gd name="connsiteX11" fmla="*/ 0 w 1381020"/>
                <a:gd name="connsiteY11" fmla="*/ 595267 h 11905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381020" h="1190534">
                  <a:moveTo>
                    <a:pt x="407876" y="167033"/>
                  </a:moveTo>
                  <a:lnTo>
                    <a:pt x="193759" y="595266"/>
                  </a:lnTo>
                  <a:lnTo>
                    <a:pt x="407876" y="1023499"/>
                  </a:lnTo>
                  <a:lnTo>
                    <a:pt x="973145" y="1023499"/>
                  </a:lnTo>
                  <a:lnTo>
                    <a:pt x="1187261" y="595266"/>
                  </a:lnTo>
                  <a:lnTo>
                    <a:pt x="973145" y="167033"/>
                  </a:lnTo>
                  <a:close/>
                  <a:moveTo>
                    <a:pt x="297634" y="0"/>
                  </a:moveTo>
                  <a:lnTo>
                    <a:pt x="1083387" y="0"/>
                  </a:lnTo>
                  <a:lnTo>
                    <a:pt x="1381020" y="595267"/>
                  </a:lnTo>
                  <a:lnTo>
                    <a:pt x="1083387" y="1190534"/>
                  </a:lnTo>
                  <a:lnTo>
                    <a:pt x="297634" y="1190534"/>
                  </a:lnTo>
                  <a:lnTo>
                    <a:pt x="0" y="595267"/>
                  </a:lnTo>
                  <a:close/>
                </a:path>
              </a:pathLst>
            </a:custGeom>
            <a:gradFill>
              <a:gsLst>
                <a:gs pos="57000">
                  <a:srgbClr val="F5F5F5"/>
                </a:gs>
                <a:gs pos="32000">
                  <a:srgbClr val="DEDEDE"/>
                </a:gs>
                <a:gs pos="0">
                  <a:srgbClr val="CBCBCB"/>
                </a:gs>
                <a:gs pos="100000">
                  <a:schemeClr val="bg1"/>
                </a:gs>
              </a:gsLst>
              <a:lin ang="2700000" scaled="1"/>
            </a:gradFill>
            <a:ln w="19050">
              <a:noFill/>
            </a:ln>
            <a:effectLst>
              <a:softEdge rad="0"/>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lang="zh-CN" altLang="en-US" sz="2400">
                <a:solidFill>
                  <a:prstClr val="white"/>
                </a:solidFill>
              </a:endParaRPr>
            </a:p>
          </p:txBody>
        </p:sp>
        <p:sp>
          <p:nvSpPr>
            <p:cNvPr id="113" name="六边形 112"/>
            <p:cNvSpPr/>
            <p:nvPr/>
          </p:nvSpPr>
          <p:spPr>
            <a:xfrm>
              <a:off x="2299630" y="2558546"/>
              <a:ext cx="993503" cy="856467"/>
            </a:xfrm>
            <a:prstGeom prst="hexagon">
              <a:avLst/>
            </a:prstGeom>
            <a:solidFill>
              <a:schemeClr val="accent1"/>
            </a:solidFill>
            <a:ln w="19050">
              <a:noFill/>
            </a:ln>
            <a:effectLst>
              <a:innerShdw blurRad="76200" dist="63500" dir="13500000">
                <a:prstClr val="black">
                  <a:alpha val="46000"/>
                </a:prstClr>
              </a:innerShdw>
              <a:softEdge rad="0"/>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sz="4800">
                  <a:solidFill>
                    <a:prstClr val="white"/>
                  </a:solidFill>
                  <a:latin typeface="微软雅黑" panose="020B0503020204020204" charset="-122"/>
                  <a:ea typeface="微软雅黑" panose="020B0503020204020204" charset="-122"/>
                </a:rPr>
                <a:t>1</a:t>
              </a:r>
              <a:endParaRPr lang="en-US" altLang="zh-CN" sz="4800">
                <a:solidFill>
                  <a:prstClr val="white"/>
                </a:solidFill>
                <a:latin typeface="微软雅黑" panose="020B0503020204020204" charset="-122"/>
                <a:ea typeface="微软雅黑" panose="020B0503020204020204" charset="-122"/>
              </a:endParaRPr>
            </a:p>
          </p:txBody>
        </p:sp>
        <p:sp>
          <p:nvSpPr>
            <p:cNvPr id="114" name="梯形 113"/>
            <p:cNvSpPr/>
            <p:nvPr/>
          </p:nvSpPr>
          <p:spPr>
            <a:xfrm>
              <a:off x="2402684" y="3414367"/>
              <a:ext cx="785815" cy="167035"/>
            </a:xfrm>
            <a:prstGeom prst="trapezoid">
              <a:avLst>
                <a:gd name="adj" fmla="val 66343"/>
              </a:avLst>
            </a:prstGeom>
            <a:gradFill>
              <a:gsLst>
                <a:gs pos="0">
                  <a:srgbClr val="E6E6E6"/>
                </a:gs>
                <a:gs pos="100000">
                  <a:srgbClr val="F7F7F7"/>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sz="2400">
                <a:solidFill>
                  <a:prstClr val="white"/>
                </a:solidFill>
              </a:endParaRPr>
            </a:p>
          </p:txBody>
        </p:sp>
        <p:sp>
          <p:nvSpPr>
            <p:cNvPr id="115" name="梯形 71"/>
            <p:cNvSpPr/>
            <p:nvPr/>
          </p:nvSpPr>
          <p:spPr>
            <a:xfrm rot="14580000" flipH="1">
              <a:off x="2925227" y="2640055"/>
              <a:ext cx="667005" cy="171628"/>
            </a:xfrm>
            <a:custGeom>
              <a:avLst/>
              <a:gdLst>
                <a:gd name="connsiteX0" fmla="*/ 0 w 667005"/>
                <a:gd name="connsiteY0" fmla="*/ 171628 h 171628"/>
                <a:gd name="connsiteX1" fmla="*/ 85140 w 667005"/>
                <a:gd name="connsiteY1" fmla="*/ 0 h 171628"/>
                <a:gd name="connsiteX2" fmla="*/ 581865 w 667005"/>
                <a:gd name="connsiteY2" fmla="*/ 0 h 171628"/>
                <a:gd name="connsiteX3" fmla="*/ 667005 w 667005"/>
                <a:gd name="connsiteY3" fmla="*/ 171628 h 171628"/>
                <a:gd name="connsiteX4" fmla="*/ 0 w 667005"/>
                <a:gd name="connsiteY4" fmla="*/ 171628 h 171628"/>
                <a:gd name="connsiteX0-1" fmla="*/ 0 w 667005"/>
                <a:gd name="connsiteY0-2" fmla="*/ 171737 h 171737"/>
                <a:gd name="connsiteX1-3" fmla="*/ 99339 w 667005"/>
                <a:gd name="connsiteY1-4" fmla="*/ 0 h 171737"/>
                <a:gd name="connsiteX2-5" fmla="*/ 581865 w 667005"/>
                <a:gd name="connsiteY2-6" fmla="*/ 109 h 171737"/>
                <a:gd name="connsiteX3-7" fmla="*/ 667005 w 667005"/>
                <a:gd name="connsiteY3-8" fmla="*/ 171737 h 171737"/>
                <a:gd name="connsiteX4-9" fmla="*/ 0 w 667005"/>
                <a:gd name="connsiteY4-10" fmla="*/ 171737 h 171737"/>
                <a:gd name="connsiteX0-11" fmla="*/ 0 w 667005"/>
                <a:gd name="connsiteY0-12" fmla="*/ 171628 h 171628"/>
                <a:gd name="connsiteX1-13" fmla="*/ 140601 w 667005"/>
                <a:gd name="connsiteY1-14" fmla="*/ 10938 h 171628"/>
                <a:gd name="connsiteX2-15" fmla="*/ 581865 w 667005"/>
                <a:gd name="connsiteY2-16" fmla="*/ 0 h 171628"/>
                <a:gd name="connsiteX3-17" fmla="*/ 667005 w 667005"/>
                <a:gd name="connsiteY3-18" fmla="*/ 171628 h 171628"/>
                <a:gd name="connsiteX4-19" fmla="*/ 0 w 667005"/>
                <a:gd name="connsiteY4-20" fmla="*/ 171628 h 171628"/>
                <a:gd name="connsiteX0-21" fmla="*/ 0 w 667005"/>
                <a:gd name="connsiteY0-22" fmla="*/ 171628 h 171628"/>
                <a:gd name="connsiteX1-23" fmla="*/ 103609 w 667005"/>
                <a:gd name="connsiteY1-24" fmla="*/ 1280 h 171628"/>
                <a:gd name="connsiteX2-25" fmla="*/ 581865 w 667005"/>
                <a:gd name="connsiteY2-26" fmla="*/ 0 h 171628"/>
                <a:gd name="connsiteX3-27" fmla="*/ 667005 w 667005"/>
                <a:gd name="connsiteY3-28" fmla="*/ 171628 h 171628"/>
                <a:gd name="connsiteX4-29" fmla="*/ 0 w 667005"/>
                <a:gd name="connsiteY4-30" fmla="*/ 171628 h 171628"/>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67005" h="171628">
                  <a:moveTo>
                    <a:pt x="0" y="171628"/>
                  </a:moveTo>
                  <a:lnTo>
                    <a:pt x="103609" y="1280"/>
                  </a:lnTo>
                  <a:lnTo>
                    <a:pt x="581865" y="0"/>
                  </a:lnTo>
                  <a:lnTo>
                    <a:pt x="667005" y="171628"/>
                  </a:lnTo>
                  <a:lnTo>
                    <a:pt x="0" y="171628"/>
                  </a:lnTo>
                  <a:close/>
                </a:path>
              </a:pathLst>
            </a:custGeom>
            <a:gradFill>
              <a:gsLst>
                <a:gs pos="0">
                  <a:srgbClr val="DEDEDE"/>
                </a:gs>
                <a:gs pos="100000">
                  <a:srgbClr val="F4F4F4"/>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sz="2400">
                <a:solidFill>
                  <a:prstClr val="white"/>
                </a:solidFill>
              </a:endParaRPr>
            </a:p>
          </p:txBody>
        </p:sp>
        <p:sp>
          <p:nvSpPr>
            <p:cNvPr id="116" name="任意多边形 115"/>
            <p:cNvSpPr/>
            <p:nvPr/>
          </p:nvSpPr>
          <p:spPr>
            <a:xfrm>
              <a:off x="2105964" y="2395147"/>
              <a:ext cx="413216" cy="595267"/>
            </a:xfrm>
            <a:custGeom>
              <a:avLst/>
              <a:gdLst>
                <a:gd name="connsiteX0" fmla="*/ 297634 w 413216"/>
                <a:gd name="connsiteY0" fmla="*/ 0 h 595267"/>
                <a:gd name="connsiteX1" fmla="*/ 302996 w 413216"/>
                <a:gd name="connsiteY1" fmla="*/ 0 h 595267"/>
                <a:gd name="connsiteX2" fmla="*/ 413216 w 413216"/>
                <a:gd name="connsiteY2" fmla="*/ 167033 h 595267"/>
                <a:gd name="connsiteX3" fmla="*/ 407876 w 413216"/>
                <a:gd name="connsiteY3" fmla="*/ 167033 h 595267"/>
                <a:gd name="connsiteX4" fmla="*/ 193759 w 413216"/>
                <a:gd name="connsiteY4" fmla="*/ 595266 h 595267"/>
                <a:gd name="connsiteX5" fmla="*/ 193760 w 413216"/>
                <a:gd name="connsiteY5" fmla="*/ 595267 h 595267"/>
                <a:gd name="connsiteX6" fmla="*/ 0 w 413216"/>
                <a:gd name="connsiteY6" fmla="*/ 595267 h 5952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3216" h="595267">
                  <a:moveTo>
                    <a:pt x="297634" y="0"/>
                  </a:moveTo>
                  <a:lnTo>
                    <a:pt x="302996" y="0"/>
                  </a:lnTo>
                  <a:lnTo>
                    <a:pt x="413216" y="167033"/>
                  </a:lnTo>
                  <a:lnTo>
                    <a:pt x="407876" y="167033"/>
                  </a:lnTo>
                  <a:lnTo>
                    <a:pt x="193759" y="595266"/>
                  </a:lnTo>
                  <a:lnTo>
                    <a:pt x="193760" y="595267"/>
                  </a:lnTo>
                  <a:lnTo>
                    <a:pt x="0" y="595267"/>
                  </a:lnTo>
                  <a:close/>
                </a:path>
              </a:pathLst>
            </a:custGeom>
            <a:gradFill>
              <a:gsLst>
                <a:gs pos="100000">
                  <a:srgbClr val="DFDFDF"/>
                </a:gs>
                <a:gs pos="0">
                  <a:srgbClr val="B4B4B4"/>
                </a:gs>
              </a:gsLst>
              <a:lin ang="2700000" scaled="0"/>
            </a:gradFill>
            <a:ln w="19050">
              <a:noFill/>
            </a:ln>
            <a:effectLst>
              <a:softEdge rad="0"/>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lang="zh-CN" altLang="en-US" sz="2400">
                <a:solidFill>
                  <a:prstClr val="white"/>
                </a:solidFill>
              </a:endParaRPr>
            </a:p>
          </p:txBody>
        </p:sp>
        <p:sp>
          <p:nvSpPr>
            <p:cNvPr id="117" name="梯形 116"/>
            <p:cNvSpPr/>
            <p:nvPr/>
          </p:nvSpPr>
          <p:spPr>
            <a:xfrm flipV="1">
              <a:off x="2402681" y="2390864"/>
              <a:ext cx="785814" cy="167035"/>
            </a:xfrm>
            <a:prstGeom prst="trapezoid">
              <a:avLst>
                <a:gd name="adj" fmla="val 66343"/>
              </a:avLst>
            </a:prstGeom>
            <a:gradFill>
              <a:gsLst>
                <a:gs pos="100000">
                  <a:srgbClr val="DFDFDF"/>
                </a:gs>
                <a:gs pos="0">
                  <a:srgbClr val="B4B4B4"/>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sz="2400">
                <a:solidFill>
                  <a:prstClr val="white"/>
                </a:solidFill>
              </a:endParaRPr>
            </a:p>
          </p:txBody>
        </p:sp>
      </p:grpSp>
      <p:pic>
        <p:nvPicPr>
          <p:cNvPr id="3" name="图片 2"/>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9839960" y="4886325"/>
            <a:ext cx="2155825" cy="1924685"/>
          </a:xfrm>
          <a:prstGeom prst="rect">
            <a:avLst/>
          </a:prstGeom>
        </p:spPr>
      </p:pic>
      <p:sp>
        <p:nvSpPr>
          <p:cNvPr id="7" name="文本框 6"/>
          <p:cNvSpPr txBox="1"/>
          <p:nvPr/>
        </p:nvSpPr>
        <p:spPr>
          <a:xfrm>
            <a:off x="2126615" y="1188720"/>
            <a:ext cx="9441180" cy="2062480"/>
          </a:xfrm>
          <a:prstGeom prst="rect">
            <a:avLst/>
          </a:prstGeom>
          <a:noFill/>
        </p:spPr>
        <p:txBody>
          <a:bodyPr wrap="square" rtlCol="0">
            <a:spAutoFit/>
          </a:bodyPr>
          <a:lstStyle/>
          <a:p>
            <a:pPr>
              <a:lnSpc>
                <a:spcPct val="170000"/>
              </a:lnSpc>
            </a:pPr>
            <a:r>
              <a:rPr lang="zh-CN" altLang="en-US" sz="1825" dirty="0">
                <a:latin typeface="Microsoft YaHei Regular" panose="020B0703020204020201" charset="-122"/>
                <a:ea typeface="Microsoft YaHei Regular" panose="020B0703020204020201" charset="-122"/>
                <a:cs typeface="Microsoft YaHei Regular" panose="020B0703020204020201" charset="-122"/>
              </a:rPr>
              <a:t>      百度文库高校版（</a:t>
            </a:r>
            <a:r>
              <a:rPr lang="en-US" altLang="zh-CN" sz="2050" dirty="0">
                <a:hlinkClick r:id="rId2"/>
              </a:rPr>
              <a:t>https://eduai.baidu.com</a:t>
            </a:r>
            <a:r>
              <a:rPr lang="zh-CN" altLang="en-US" sz="2050" dirty="0"/>
              <a:t>）</a:t>
            </a:r>
            <a:r>
              <a:rPr lang="zh-CN" altLang="en-US" sz="1825" dirty="0">
                <a:latin typeface="Microsoft YaHei Regular" panose="020B0703020204020201" charset="-122"/>
                <a:ea typeface="Microsoft YaHei Regular" panose="020B0703020204020201" charset="-122"/>
                <a:cs typeface="Microsoft YaHei Regular" panose="020B0703020204020201" charset="-122"/>
              </a:rPr>
              <a:t>是依托百度文库实用性文档，为高等院校、职业院校等机构量身打造的</a:t>
            </a:r>
            <a:r>
              <a:rPr lang="zh-CN" altLang="en-US" sz="1825" dirty="0">
                <a:solidFill>
                  <a:schemeClr val="tx1"/>
                </a:solidFill>
                <a:latin typeface="Microsoft YaHei Regular" panose="020B0703020204020201" charset="-122"/>
                <a:ea typeface="Microsoft YaHei Regular" panose="020B0703020204020201" charset="-122"/>
                <a:cs typeface="Microsoft YaHei Regular" panose="020B0703020204020201" charset="-122"/>
              </a:rPr>
              <a:t>行业知识库，平台集机构业务文档、课程学习资料、行业法律文件等内容于一体，为广大师生、院校工作人员提供全面、系统、专业的知识服务。</a:t>
            </a:r>
            <a:endParaRPr lang="zh-CN" altLang="en-US" sz="1825" dirty="0">
              <a:solidFill>
                <a:schemeClr val="tx1"/>
              </a:solidFill>
              <a:latin typeface="Microsoft YaHei Regular" panose="020B0703020204020201" charset="-122"/>
              <a:ea typeface="Microsoft YaHei Regular" panose="020B0703020204020201" charset="-122"/>
              <a:cs typeface="Microsoft YaHei Regular" panose="020B0703020204020201" charset="-122"/>
            </a:endParaRPr>
          </a:p>
        </p:txBody>
      </p:sp>
      <p:sp>
        <p:nvSpPr>
          <p:cNvPr id="41" name="圆角矩形 40"/>
          <p:cNvSpPr/>
          <p:nvPr/>
        </p:nvSpPr>
        <p:spPr>
          <a:xfrm rot="10800000">
            <a:off x="785891" y="2747650"/>
            <a:ext cx="10537682" cy="3062712"/>
          </a:xfrm>
          <a:prstGeom prst="roundRect">
            <a:avLst>
              <a:gd name="adj" fmla="val 6653"/>
            </a:avLst>
          </a:prstGeom>
          <a:noFill/>
          <a:ln>
            <a:solidFill>
              <a:schemeClr val="accent1"/>
            </a:solidFill>
          </a:ln>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190"/>
          </a:p>
        </p:txBody>
      </p:sp>
      <p:sp>
        <p:nvSpPr>
          <p:cNvPr id="5" name="矩形 4"/>
          <p:cNvSpPr/>
          <p:nvPr/>
        </p:nvSpPr>
        <p:spPr>
          <a:xfrm>
            <a:off x="6611496" y="2747893"/>
            <a:ext cx="4385478" cy="3435985"/>
          </a:xfrm>
          <a:prstGeom prst="rect">
            <a:avLst/>
          </a:prstGeom>
          <a:noFill/>
          <a:ln>
            <a:noFill/>
          </a:ln>
          <a:extLst>
            <a:ext uri="{909E8E84-426E-40DD-AFC4-6F175D3DCCD1}">
              <a14:hiddenFill xmlns:a14="http://schemas.microsoft.com/office/drawing/2010/main">
                <a:solidFill>
                  <a:schemeClr val="bg1">
                    <a:lumMod val="95000"/>
                  </a:schemeClr>
                </a:solidFill>
              </a14:hiddenFill>
            </a:ext>
          </a:extLst>
        </p:spPr>
        <p:txBody>
          <a:bodyPr wrap="square">
            <a:spAutoFit/>
          </a:bodyPr>
          <a:lstStyle/>
          <a:p>
            <a:pPr marL="41910" lvl="1" algn="just">
              <a:lnSpc>
                <a:spcPct val="170000"/>
              </a:lnSpc>
              <a:defRPr/>
            </a:pPr>
            <a:r>
              <a:rPr lang="zh-CN" altLang="en-US" sz="1595" b="1" dirty="0">
                <a:latin typeface="Microsoft YaHei Regular" panose="020B0703020204020201" charset="-122"/>
                <a:ea typeface="Microsoft YaHei Regular" panose="020B0703020204020201" charset="-122"/>
                <a:cs typeface="Microsoft YaHei Regular" panose="020B0703020204020201" charset="-122"/>
                <a:sym typeface="+mn-ea"/>
              </a:rPr>
              <a:t>          </a:t>
            </a:r>
            <a:r>
              <a:rPr lang="en-US" altLang="zh-CN" sz="1595" b="1" dirty="0">
                <a:latin typeface="Microsoft YaHei Regular" panose="020B0703020204020201" charset="-122"/>
                <a:ea typeface="Microsoft YaHei Regular" panose="020B0703020204020201" charset="-122"/>
                <a:cs typeface="Microsoft YaHei Regular" panose="020B0703020204020201" charset="-122"/>
                <a:sym typeface="+mn-ea"/>
              </a:rPr>
              <a:t>3900</a:t>
            </a:r>
            <a:r>
              <a:rPr lang="zh-CN" altLang="en-US" sz="1595" b="1" dirty="0">
                <a:latin typeface="Microsoft YaHei Regular" panose="020B0703020204020201" charset="-122"/>
                <a:ea typeface="Microsoft YaHei Regular" panose="020B0703020204020201" charset="-122"/>
                <a:cs typeface="Microsoft YaHei Regular" panose="020B0703020204020201" charset="-122"/>
                <a:sym typeface="+mn-ea"/>
              </a:rPr>
              <a:t>万</a:t>
            </a:r>
            <a:r>
              <a:rPr lang="en-US" altLang="zh-CN" sz="1595" b="1" dirty="0">
                <a:latin typeface="Microsoft YaHei Regular" panose="020B0703020204020201" charset="-122"/>
                <a:ea typeface="Microsoft YaHei Regular" panose="020B0703020204020201" charset="-122"/>
                <a:cs typeface="Microsoft YaHei Regular" panose="020B0703020204020201" charset="-122"/>
                <a:sym typeface="+mn-ea"/>
              </a:rPr>
              <a:t>+</a:t>
            </a:r>
            <a:r>
              <a:rPr lang="zh-CN" altLang="en-US" sz="1595" b="1" dirty="0">
                <a:latin typeface="Microsoft YaHei Regular" panose="020B0703020204020201" charset="-122"/>
                <a:ea typeface="Microsoft YaHei Regular" panose="020B0703020204020201" charset="-122"/>
                <a:cs typeface="Microsoft YaHei Regular" panose="020B0703020204020201" charset="-122"/>
                <a:sym typeface="+mn-ea"/>
              </a:rPr>
              <a:t> </a:t>
            </a:r>
            <a:r>
              <a:rPr lang="en-US" altLang="zh-CN" sz="1595" dirty="0">
                <a:latin typeface="Microsoft YaHei Regular" panose="020B0703020204020201" charset="-122"/>
                <a:ea typeface="Microsoft YaHei Regular" panose="020B0703020204020201" charset="-122"/>
                <a:cs typeface="Microsoft YaHei Regular" panose="020B0703020204020201" charset="-122"/>
                <a:sym typeface="+mn-ea"/>
              </a:rPr>
              <a:t>UGC</a:t>
            </a:r>
            <a:r>
              <a:rPr lang="zh-CN" altLang="en-US" sz="1595" dirty="0">
                <a:latin typeface="Microsoft YaHei Regular" panose="020B0703020204020201" charset="-122"/>
                <a:ea typeface="Microsoft YaHei Regular" panose="020B0703020204020201" charset="-122"/>
                <a:cs typeface="Microsoft YaHei Regular" panose="020B0703020204020201" charset="-122"/>
                <a:sym typeface="+mn-ea"/>
              </a:rPr>
              <a:t>用户</a:t>
            </a:r>
            <a:endParaRPr lang="en-US" altLang="zh-CN" sz="1595" b="1" dirty="0">
              <a:latin typeface="Microsoft YaHei Regular" panose="020B0703020204020201" charset="-122"/>
              <a:ea typeface="Microsoft YaHei Regular" panose="020B0703020204020201" charset="-122"/>
              <a:cs typeface="Microsoft YaHei Regular" panose="020B0703020204020201" charset="-122"/>
            </a:endParaRPr>
          </a:p>
          <a:p>
            <a:pPr marL="41910" lvl="1" algn="just">
              <a:lnSpc>
                <a:spcPct val="170000"/>
              </a:lnSpc>
              <a:defRPr/>
            </a:pPr>
            <a:r>
              <a:rPr lang="zh-CN" altLang="en-US" sz="1595" b="1" dirty="0">
                <a:latin typeface="Microsoft YaHei Regular" panose="020B0703020204020201" charset="-122"/>
                <a:ea typeface="Microsoft YaHei Regular" panose="020B0703020204020201" charset="-122"/>
                <a:cs typeface="Microsoft YaHei Regular" panose="020B0703020204020201" charset="-122"/>
                <a:sym typeface="+mn-ea"/>
              </a:rPr>
              <a:t>          </a:t>
            </a:r>
            <a:r>
              <a:rPr lang="en-US" altLang="zh-CN" sz="1595" b="1" dirty="0">
                <a:latin typeface="Microsoft YaHei Regular" panose="020B0703020204020201" charset="-122"/>
                <a:ea typeface="Microsoft YaHei Regular" panose="020B0703020204020201" charset="-122"/>
                <a:cs typeface="Microsoft YaHei Regular" panose="020B0703020204020201" charset="-122"/>
                <a:sym typeface="+mn-ea"/>
              </a:rPr>
              <a:t>18</a:t>
            </a:r>
            <a:r>
              <a:rPr lang="zh-CN" altLang="en-US" sz="1595" b="1" dirty="0">
                <a:latin typeface="Microsoft YaHei Regular" panose="020B0703020204020201" charset="-122"/>
                <a:ea typeface="Microsoft YaHei Regular" panose="020B0703020204020201" charset="-122"/>
                <a:cs typeface="Microsoft YaHei Regular" panose="020B0703020204020201" charset="-122"/>
                <a:sym typeface="+mn-ea"/>
              </a:rPr>
              <a:t>万</a:t>
            </a:r>
            <a:r>
              <a:rPr lang="en-US" altLang="zh-CN" sz="1595" b="1" dirty="0">
                <a:latin typeface="Microsoft YaHei Regular" panose="020B0703020204020201" charset="-122"/>
                <a:ea typeface="Microsoft YaHei Regular" panose="020B0703020204020201" charset="-122"/>
                <a:cs typeface="Microsoft YaHei Regular" panose="020B0703020204020201" charset="-122"/>
                <a:sym typeface="+mn-ea"/>
              </a:rPr>
              <a:t> +</a:t>
            </a:r>
            <a:r>
              <a:rPr lang="zh-CN" altLang="en-US" sz="1595" dirty="0">
                <a:latin typeface="Microsoft YaHei Regular" panose="020B0703020204020201" charset="-122"/>
                <a:ea typeface="Microsoft YaHei Regular" panose="020B0703020204020201" charset="-122"/>
                <a:cs typeface="Microsoft YaHei Regular" panose="020B0703020204020201" charset="-122"/>
                <a:sym typeface="+mn-ea"/>
              </a:rPr>
              <a:t>学者专家主页认证</a:t>
            </a:r>
            <a:r>
              <a:rPr lang="en-US" altLang="zh-CN" sz="1595" dirty="0">
                <a:latin typeface="Microsoft YaHei Regular" panose="020B0703020204020201" charset="-122"/>
                <a:ea typeface="Microsoft YaHei Regular" panose="020B0703020204020201" charset="-122"/>
                <a:cs typeface="Microsoft YaHei Regular" panose="020B0703020204020201" charset="-122"/>
                <a:sym typeface="+mn-ea"/>
              </a:rPr>
              <a:t>PGC</a:t>
            </a:r>
            <a:r>
              <a:rPr lang="zh-CN" altLang="en-US" sz="1595" dirty="0">
                <a:latin typeface="Microsoft YaHei Regular" panose="020B0703020204020201" charset="-122"/>
                <a:ea typeface="Microsoft YaHei Regular" panose="020B0703020204020201" charset="-122"/>
                <a:cs typeface="Microsoft YaHei Regular" panose="020B0703020204020201" charset="-122"/>
                <a:sym typeface="+mn-ea"/>
              </a:rPr>
              <a:t>作者</a:t>
            </a:r>
            <a:endParaRPr lang="zh-CN" altLang="en-US" sz="1595" dirty="0">
              <a:latin typeface="Microsoft YaHei Regular" panose="020B0703020204020201" charset="-122"/>
              <a:ea typeface="Microsoft YaHei Regular" panose="020B0703020204020201" charset="-122"/>
              <a:cs typeface="Microsoft YaHei Regular" panose="020B0703020204020201" charset="-122"/>
            </a:endParaRPr>
          </a:p>
          <a:p>
            <a:pPr marL="41910" lvl="1" algn="just">
              <a:lnSpc>
                <a:spcPct val="170000"/>
              </a:lnSpc>
              <a:defRPr/>
            </a:pPr>
            <a:r>
              <a:rPr lang="zh-CN" altLang="en-US" sz="1595" b="1" dirty="0">
                <a:latin typeface="Microsoft YaHei Regular" panose="020B0703020204020201" charset="-122"/>
                <a:ea typeface="Microsoft YaHei Regular" panose="020B0703020204020201" charset="-122"/>
                <a:cs typeface="Microsoft YaHei Regular" panose="020B0703020204020201" charset="-122"/>
                <a:sym typeface="+mn-ea"/>
              </a:rPr>
              <a:t>          </a:t>
            </a:r>
            <a:r>
              <a:rPr lang="en-US" altLang="zh-CN" sz="1595" b="1" dirty="0">
                <a:latin typeface="Microsoft YaHei Regular" panose="020B0703020204020201" charset="-122"/>
                <a:ea typeface="Microsoft YaHei Regular" panose="020B0703020204020201" charset="-122"/>
                <a:cs typeface="Microsoft YaHei Regular" panose="020B0703020204020201" charset="-122"/>
                <a:sym typeface="+mn-ea"/>
              </a:rPr>
              <a:t>7000</a:t>
            </a:r>
            <a:r>
              <a:rPr lang="zh-CN" altLang="en-US" sz="1595" b="1" dirty="0">
                <a:latin typeface="Microsoft YaHei Regular" panose="020B0703020204020201" charset="-122"/>
                <a:ea typeface="Microsoft YaHei Regular" panose="020B0703020204020201" charset="-122"/>
                <a:cs typeface="Microsoft YaHei Regular" panose="020B0703020204020201" charset="-122"/>
                <a:sym typeface="+mn-ea"/>
              </a:rPr>
              <a:t>家</a:t>
            </a:r>
            <a:r>
              <a:rPr lang="en-US" altLang="zh-CN" sz="1595" b="1" dirty="0">
                <a:latin typeface="Microsoft YaHei Regular" panose="020B0703020204020201" charset="-122"/>
                <a:ea typeface="Microsoft YaHei Regular" panose="020B0703020204020201" charset="-122"/>
                <a:cs typeface="Microsoft YaHei Regular" panose="020B0703020204020201" charset="-122"/>
                <a:sym typeface="+mn-ea"/>
              </a:rPr>
              <a:t>+</a:t>
            </a:r>
            <a:r>
              <a:rPr lang="zh-CN" altLang="en-US" sz="1595" b="1" dirty="0">
                <a:latin typeface="Microsoft YaHei Regular" panose="020B0703020204020201" charset="-122"/>
                <a:ea typeface="Microsoft YaHei Regular" panose="020B0703020204020201" charset="-122"/>
                <a:cs typeface="Microsoft YaHei Regular" panose="020B0703020204020201" charset="-122"/>
                <a:sym typeface="+mn-ea"/>
              </a:rPr>
              <a:t>  </a:t>
            </a:r>
            <a:r>
              <a:rPr lang="zh-CN" altLang="en-US" sz="1595" dirty="0">
                <a:latin typeface="Microsoft YaHei Regular" panose="020B0703020204020201" charset="-122"/>
                <a:ea typeface="Microsoft YaHei Regular" panose="020B0703020204020201" charset="-122"/>
                <a:cs typeface="Microsoft YaHei Regular" panose="020B0703020204020201" charset="-122"/>
                <a:sym typeface="+mn-ea"/>
              </a:rPr>
              <a:t>优质</a:t>
            </a:r>
            <a:r>
              <a:rPr lang="en-US" altLang="zh-CN" sz="1595" dirty="0">
                <a:latin typeface="Microsoft YaHei Regular" panose="020B0703020204020201" charset="-122"/>
                <a:ea typeface="Microsoft YaHei Regular" panose="020B0703020204020201" charset="-122"/>
                <a:cs typeface="Microsoft YaHei Regular" panose="020B0703020204020201" charset="-122"/>
                <a:sym typeface="+mn-ea"/>
              </a:rPr>
              <a:t>BGC</a:t>
            </a:r>
            <a:r>
              <a:rPr lang="zh-CN" altLang="en-US" sz="1595" dirty="0">
                <a:latin typeface="Microsoft YaHei Regular" panose="020B0703020204020201" charset="-122"/>
                <a:ea typeface="Microsoft YaHei Regular" panose="020B0703020204020201" charset="-122"/>
                <a:cs typeface="Microsoft YaHei Regular" panose="020B0703020204020201" charset="-122"/>
                <a:sym typeface="+mn-ea"/>
              </a:rPr>
              <a:t>机构</a:t>
            </a:r>
            <a:endParaRPr lang="en-US" altLang="zh-CN" sz="1595" dirty="0">
              <a:latin typeface="Microsoft YaHei Regular" panose="020B0703020204020201" charset="-122"/>
              <a:ea typeface="Microsoft YaHei Regular" panose="020B0703020204020201" charset="-122"/>
              <a:cs typeface="Microsoft YaHei Regular" panose="020B0703020204020201" charset="-122"/>
              <a:sym typeface="+mn-ea"/>
            </a:endParaRPr>
          </a:p>
          <a:p>
            <a:pPr marL="41910" lvl="1">
              <a:lnSpc>
                <a:spcPct val="170000"/>
              </a:lnSpc>
              <a:defRPr/>
            </a:pPr>
            <a:endParaRPr lang="en-US" altLang="zh-CN" sz="1595" dirty="0">
              <a:latin typeface="Microsoft YaHei Regular" panose="020B0703020204020201" charset="-122"/>
              <a:ea typeface="Microsoft YaHei Regular" panose="020B0703020204020201" charset="-122"/>
              <a:cs typeface="Microsoft YaHei Regular" panose="020B0703020204020201" charset="-122"/>
            </a:endParaRPr>
          </a:p>
          <a:p>
            <a:pPr marL="41910" lvl="1">
              <a:lnSpc>
                <a:spcPct val="170000"/>
              </a:lnSpc>
              <a:defRPr/>
            </a:pPr>
            <a:endParaRPr lang="en-US" altLang="zh-CN" sz="1595" dirty="0">
              <a:latin typeface="Microsoft YaHei Regular" panose="020B0703020204020201" charset="-122"/>
              <a:ea typeface="Microsoft YaHei Regular" panose="020B0703020204020201" charset="-122"/>
              <a:cs typeface="Microsoft YaHei Regular" panose="020B0703020204020201" charset="-122"/>
            </a:endParaRPr>
          </a:p>
          <a:p>
            <a:pPr marL="41910" lvl="1">
              <a:lnSpc>
                <a:spcPct val="170000"/>
              </a:lnSpc>
              <a:defRPr/>
            </a:pPr>
            <a:endParaRPr lang="zh-CN" altLang="en-US" sz="1595" dirty="0">
              <a:latin typeface="Microsoft YaHei Regular" panose="020B0703020204020201" charset="-122"/>
              <a:ea typeface="Microsoft YaHei Regular" panose="020B0703020204020201" charset="-122"/>
              <a:cs typeface="Microsoft YaHei Regular" panose="020B0703020204020201" charset="-122"/>
            </a:endParaRPr>
          </a:p>
          <a:p>
            <a:pPr marL="41910" lvl="1" algn="ctr">
              <a:lnSpc>
                <a:spcPct val="170000"/>
              </a:lnSpc>
              <a:defRPr/>
            </a:pPr>
            <a:r>
              <a:rPr lang="zh-CN" altLang="en-US" sz="1595" dirty="0">
                <a:latin typeface="Microsoft YaHei Regular" panose="020B0703020204020201" charset="-122"/>
                <a:ea typeface="Microsoft YaHei Regular" panose="020B0703020204020201" charset="-122"/>
                <a:cs typeface="Microsoft YaHei Regular" panose="020B0703020204020201" charset="-122"/>
              </a:rPr>
              <a:t>共同构筑</a:t>
            </a:r>
            <a:r>
              <a:rPr lang="en-US" altLang="zh-CN" sz="1595" b="1" dirty="0">
                <a:latin typeface="Microsoft YaHei Regular" panose="020B0703020204020201" charset="-122"/>
                <a:ea typeface="Microsoft YaHei Regular" panose="020B0703020204020201" charset="-122"/>
                <a:cs typeface="Microsoft YaHei Regular" panose="020B0703020204020201" charset="-122"/>
              </a:rPr>
              <a:t>6</a:t>
            </a:r>
            <a:r>
              <a:rPr lang="zh-CN" altLang="en-US" sz="1595" b="1" dirty="0">
                <a:latin typeface="Microsoft YaHei Regular" panose="020B0703020204020201" charset="-122"/>
                <a:ea typeface="Microsoft YaHei Regular" panose="020B0703020204020201" charset="-122"/>
                <a:cs typeface="Microsoft YaHei Regular" panose="020B0703020204020201" charset="-122"/>
              </a:rPr>
              <a:t>亿</a:t>
            </a:r>
            <a:r>
              <a:rPr lang="en-US" altLang="zh-CN" sz="1595" b="1" dirty="0">
                <a:latin typeface="Microsoft YaHei Regular" panose="020B0703020204020201" charset="-122"/>
                <a:ea typeface="Microsoft YaHei Regular" panose="020B0703020204020201" charset="-122"/>
                <a:cs typeface="Microsoft YaHei Regular" panose="020B0703020204020201" charset="-122"/>
              </a:rPr>
              <a:t>+</a:t>
            </a:r>
            <a:r>
              <a:rPr lang="zh-CN" altLang="en-US" sz="1595" dirty="0">
                <a:latin typeface="Microsoft YaHei Regular" panose="020B0703020204020201" charset="-122"/>
                <a:ea typeface="Microsoft YaHei Regular" panose="020B0703020204020201" charset="-122"/>
                <a:cs typeface="Microsoft YaHei Regular" panose="020B0703020204020201" charset="-122"/>
              </a:rPr>
              <a:t>文库内容生态 </a:t>
            </a:r>
            <a:endParaRPr lang="zh-CN" altLang="en-US" sz="1595" dirty="0">
              <a:latin typeface="Microsoft YaHei Regular" panose="020B0703020204020201" charset="-122"/>
              <a:ea typeface="Microsoft YaHei Regular" panose="020B0703020204020201" charset="-122"/>
              <a:cs typeface="Microsoft YaHei Regular" panose="020B0703020204020201" charset="-122"/>
            </a:endParaRPr>
          </a:p>
          <a:p>
            <a:pPr marL="41910" lvl="1">
              <a:lnSpc>
                <a:spcPct val="170000"/>
              </a:lnSpc>
              <a:defRPr/>
            </a:pPr>
            <a:endParaRPr lang="zh-CN" altLang="en-US" sz="1595" dirty="0">
              <a:latin typeface="Microsoft YaHei Regular" panose="020B0703020204020201" charset="-122"/>
              <a:ea typeface="Microsoft YaHei Regular" panose="020B0703020204020201" charset="-122"/>
              <a:cs typeface="Microsoft YaHei Regular" panose="020B0703020204020201" charset="-122"/>
            </a:endParaRPr>
          </a:p>
        </p:txBody>
      </p:sp>
      <p:sp>
        <p:nvSpPr>
          <p:cNvPr id="10" name="文本框 9"/>
          <p:cNvSpPr txBox="1"/>
          <p:nvPr/>
        </p:nvSpPr>
        <p:spPr>
          <a:xfrm>
            <a:off x="909070" y="3743161"/>
            <a:ext cx="428625" cy="958563"/>
          </a:xfrm>
          <a:prstGeom prst="rect">
            <a:avLst/>
          </a:prstGeom>
          <a:noFill/>
        </p:spPr>
        <p:txBody>
          <a:bodyPr vert="eaVert" wrap="square" rtlCol="0">
            <a:spAutoFit/>
          </a:bodyPr>
          <a:lstStyle>
            <a:defPPr>
              <a:defRPr lang="zh-CN"/>
            </a:defPPr>
            <a:lvl1pPr>
              <a:defRPr sz="1400" b="1">
                <a:solidFill>
                  <a:schemeClr val="tx2"/>
                </a:solidFill>
                <a:latin typeface="微软雅黑" panose="020B0503020204020204" charset="-122"/>
                <a:ea typeface="微软雅黑" panose="020B0503020204020204" charset="-122"/>
              </a:defRPr>
            </a:lvl1pPr>
          </a:lstStyle>
          <a:p>
            <a:r>
              <a:rPr lang="zh-CN" altLang="en-US" sz="1595" dirty="0"/>
              <a:t>资源优势</a:t>
            </a:r>
            <a:endParaRPr lang="zh-CN" altLang="en-US" sz="1595" dirty="0"/>
          </a:p>
        </p:txBody>
      </p:sp>
      <p:sp>
        <p:nvSpPr>
          <p:cNvPr id="2" name="左大括号 1"/>
          <p:cNvSpPr/>
          <p:nvPr/>
        </p:nvSpPr>
        <p:spPr>
          <a:xfrm rot="16200000">
            <a:off x="8590001" y="3349448"/>
            <a:ext cx="405763" cy="3530273"/>
          </a:xfrm>
          <a:prstGeom prst="leftBrace">
            <a:avLst>
              <a:gd name="adj1" fmla="val 53918"/>
              <a:gd name="adj2" fmla="val 50000"/>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zh-CN" altLang="en-US" sz="2050"/>
          </a:p>
        </p:txBody>
      </p:sp>
      <p:pic>
        <p:nvPicPr>
          <p:cNvPr id="4" name="图片 3"/>
          <p:cNvPicPr>
            <a:picLocks noChangeAspect="1"/>
          </p:cNvPicPr>
          <p:nvPr/>
        </p:nvPicPr>
        <p:blipFill>
          <a:blip r:embed="rId3"/>
          <a:stretch>
            <a:fillRect/>
          </a:stretch>
        </p:blipFill>
        <p:spPr>
          <a:xfrm>
            <a:off x="1397471" y="2807625"/>
            <a:ext cx="4854507" cy="2898214"/>
          </a:xfrm>
          <a:prstGeom prst="rect">
            <a:avLst/>
          </a:prstGeom>
        </p:spPr>
      </p:pic>
      <p:grpSp>
        <p:nvGrpSpPr>
          <p:cNvPr id="11" name="组合 10"/>
          <p:cNvGrpSpPr/>
          <p:nvPr/>
        </p:nvGrpSpPr>
        <p:grpSpPr>
          <a:xfrm>
            <a:off x="7154715" y="4105136"/>
            <a:ext cx="3276336" cy="909373"/>
            <a:chOff x="1323" y="2787"/>
            <a:chExt cx="7126" cy="2325"/>
          </a:xfrm>
        </p:grpSpPr>
        <p:grpSp>
          <p:nvGrpSpPr>
            <p:cNvPr id="12" name="组合 11"/>
            <p:cNvGrpSpPr/>
            <p:nvPr/>
          </p:nvGrpSpPr>
          <p:grpSpPr>
            <a:xfrm>
              <a:off x="5667" y="4411"/>
              <a:ext cx="1355" cy="701"/>
              <a:chOff x="5679" y="4411"/>
              <a:chExt cx="1355" cy="701"/>
            </a:xfrm>
          </p:grpSpPr>
          <p:sp>
            <p:nvSpPr>
              <p:cNvPr id="57" name="矩形 56"/>
              <p:cNvSpPr/>
              <p:nvPr/>
            </p:nvSpPr>
            <p:spPr>
              <a:xfrm>
                <a:off x="5679" y="4411"/>
                <a:ext cx="1355" cy="701"/>
              </a:xfrm>
              <a:prstGeom prst="rect">
                <a:avLst/>
              </a:prstGeom>
              <a:solidFill>
                <a:sysClr val="window" lastClr="FFFFFF"/>
              </a:solidFill>
              <a:ln w="12700" cap="flat" cmpd="sng" algn="ctr">
                <a:noFill/>
                <a:prstDash val="solid"/>
                <a:miter lim="800000"/>
              </a:ln>
              <a:effectLst/>
            </p:spPr>
            <p:txBody>
              <a:bodyPr rtlCol="0" anchor="ctr"/>
              <a:lstStyle/>
              <a:p>
                <a:endParaRPr lang="zh-CN" altLang="en-US" sz="2050"/>
              </a:p>
            </p:txBody>
          </p:sp>
          <p:pic>
            <p:nvPicPr>
              <p:cNvPr id="58" name="图片 57"/>
              <p:cNvPicPr>
                <a:picLocks noChangeAspect="1" noChangeArrowheads="1"/>
              </p:cNvPicPr>
              <p:nvPr/>
            </p:nvPicPr>
            <p:blipFill>
              <a:blip r:embed="rId4" cstate="print">
                <a:extLst>
                  <a:ext uri="{28A0092B-C50C-407E-A947-70E740481C1C}">
                    <a14:useLocalDpi xmlns:a14="http://schemas.microsoft.com/office/drawing/2010/main" val="0"/>
                  </a:ext>
                </a:extLst>
              </a:blip>
              <a:srcRect t="24080" b="26087"/>
              <a:stretch>
                <a:fillRect/>
              </a:stretch>
            </p:blipFill>
            <p:spPr>
              <a:xfrm>
                <a:off x="5750" y="4619"/>
                <a:ext cx="1189" cy="298"/>
              </a:xfrm>
              <a:prstGeom prst="rect">
                <a:avLst/>
              </a:prstGeom>
              <a:solidFill>
                <a:sysClr val="windowText" lastClr="000000"/>
              </a:solidFill>
              <a:ln>
                <a:noFill/>
              </a:ln>
            </p:spPr>
          </p:pic>
        </p:grpSp>
        <p:grpSp>
          <p:nvGrpSpPr>
            <p:cNvPr id="13" name="组合 12"/>
            <p:cNvGrpSpPr/>
            <p:nvPr/>
          </p:nvGrpSpPr>
          <p:grpSpPr>
            <a:xfrm>
              <a:off x="1323" y="4411"/>
              <a:ext cx="1355" cy="701"/>
              <a:chOff x="1347" y="4411"/>
              <a:chExt cx="1355" cy="701"/>
            </a:xfrm>
          </p:grpSpPr>
          <p:sp>
            <p:nvSpPr>
              <p:cNvPr id="55" name="矩形 54"/>
              <p:cNvSpPr/>
              <p:nvPr/>
            </p:nvSpPr>
            <p:spPr>
              <a:xfrm>
                <a:off x="1347" y="4411"/>
                <a:ext cx="1355" cy="701"/>
              </a:xfrm>
              <a:prstGeom prst="rect">
                <a:avLst/>
              </a:prstGeom>
              <a:solidFill>
                <a:sysClr val="window" lastClr="FFFFFF"/>
              </a:solidFill>
              <a:ln w="12700" cap="flat" cmpd="sng" algn="ctr">
                <a:noFill/>
                <a:prstDash val="solid"/>
                <a:miter lim="800000"/>
              </a:ln>
              <a:effectLst/>
            </p:spPr>
            <p:txBody>
              <a:bodyPr rtlCol="0" anchor="ctr"/>
              <a:lstStyle/>
              <a:p>
                <a:endParaRPr lang="zh-CN" altLang="en-US" sz="2050"/>
              </a:p>
            </p:txBody>
          </p:sp>
          <p:pic>
            <p:nvPicPr>
              <p:cNvPr id="56" name="图片 55"/>
              <p:cNvPicPr>
                <a:picLocks noChangeAspect="1" noChangeArrowheads="1"/>
              </p:cNvPicPr>
              <p:nvPr/>
            </p:nvPicPr>
            <p:blipFill>
              <a:blip r:embed="rId5" cstate="print">
                <a:extLst>
                  <a:ext uri="{28A0092B-C50C-407E-A947-70E740481C1C}">
                    <a14:useLocalDpi xmlns:a14="http://schemas.microsoft.com/office/drawing/2010/main" val="0"/>
                  </a:ext>
                </a:extLst>
              </a:blip>
              <a:srcRect l="8159" t="22177" r="11344" b="13963"/>
              <a:stretch>
                <a:fillRect/>
              </a:stretch>
            </p:blipFill>
            <p:spPr>
              <a:xfrm>
                <a:off x="1412" y="4619"/>
                <a:ext cx="1193" cy="359"/>
              </a:xfrm>
              <a:prstGeom prst="rect">
                <a:avLst/>
              </a:prstGeom>
              <a:solidFill>
                <a:sysClr val="windowText" lastClr="000000"/>
              </a:solidFill>
              <a:ln w="9525">
                <a:noFill/>
                <a:miter lim="800000"/>
                <a:headEnd/>
                <a:tailEnd/>
              </a:ln>
            </p:spPr>
          </p:pic>
        </p:grpSp>
        <p:grpSp>
          <p:nvGrpSpPr>
            <p:cNvPr id="14" name="组合 13"/>
            <p:cNvGrpSpPr/>
            <p:nvPr/>
          </p:nvGrpSpPr>
          <p:grpSpPr>
            <a:xfrm>
              <a:off x="4223" y="4411"/>
              <a:ext cx="1355" cy="701"/>
              <a:chOff x="4235" y="4411"/>
              <a:chExt cx="1355" cy="701"/>
            </a:xfrm>
          </p:grpSpPr>
          <p:sp>
            <p:nvSpPr>
              <p:cNvPr id="53" name="矩形 52"/>
              <p:cNvSpPr/>
              <p:nvPr/>
            </p:nvSpPr>
            <p:spPr>
              <a:xfrm>
                <a:off x="4235" y="4411"/>
                <a:ext cx="1355" cy="701"/>
              </a:xfrm>
              <a:prstGeom prst="rect">
                <a:avLst/>
              </a:prstGeom>
              <a:solidFill>
                <a:sysClr val="window" lastClr="FFFFFF"/>
              </a:solidFill>
              <a:ln w="12700" cap="flat" cmpd="sng" algn="ctr">
                <a:noFill/>
                <a:prstDash val="solid"/>
                <a:miter lim="800000"/>
              </a:ln>
              <a:effectLst/>
            </p:spPr>
            <p:txBody>
              <a:bodyPr rtlCol="0" anchor="ctr"/>
              <a:lstStyle/>
              <a:p>
                <a:endParaRPr lang="zh-CN" altLang="en-US" sz="2050"/>
              </a:p>
            </p:txBody>
          </p:sp>
          <p:pic>
            <p:nvPicPr>
              <p:cNvPr id="54" name="图片 53"/>
              <p:cNvPicPr>
                <a:picLocks noChangeAspect="1" noChangeArrowheads="1"/>
              </p:cNvPicPr>
              <p:nvPr/>
            </p:nvPicPr>
            <p:blipFill>
              <a:blip r:embed="rId6" cstate="print">
                <a:extLst>
                  <a:ext uri="{28A0092B-C50C-407E-A947-70E740481C1C}">
                    <a14:useLocalDpi xmlns:a14="http://schemas.microsoft.com/office/drawing/2010/main" val="0"/>
                  </a:ext>
                </a:extLst>
              </a:blip>
              <a:srcRect t="20870" b="18783"/>
              <a:stretch>
                <a:fillRect/>
              </a:stretch>
            </p:blipFill>
            <p:spPr>
              <a:xfrm>
                <a:off x="4256" y="4564"/>
                <a:ext cx="1282" cy="389"/>
              </a:xfrm>
              <a:prstGeom prst="rect">
                <a:avLst/>
              </a:prstGeom>
              <a:solidFill>
                <a:sysClr val="windowText" lastClr="000000"/>
              </a:solidFill>
              <a:ln>
                <a:noFill/>
              </a:ln>
            </p:spPr>
          </p:pic>
        </p:grpSp>
        <p:grpSp>
          <p:nvGrpSpPr>
            <p:cNvPr id="15" name="组合 14"/>
            <p:cNvGrpSpPr/>
            <p:nvPr/>
          </p:nvGrpSpPr>
          <p:grpSpPr>
            <a:xfrm>
              <a:off x="7081" y="2788"/>
              <a:ext cx="1355" cy="701"/>
              <a:chOff x="6789" y="3098"/>
              <a:chExt cx="1355" cy="701"/>
            </a:xfrm>
          </p:grpSpPr>
          <p:sp>
            <p:nvSpPr>
              <p:cNvPr id="51" name="矩形 50"/>
              <p:cNvSpPr/>
              <p:nvPr/>
            </p:nvSpPr>
            <p:spPr>
              <a:xfrm>
                <a:off x="6789" y="3098"/>
                <a:ext cx="1355" cy="701"/>
              </a:xfrm>
              <a:prstGeom prst="rect">
                <a:avLst/>
              </a:prstGeom>
              <a:solidFill>
                <a:sysClr val="window" lastClr="FFFFFF"/>
              </a:solidFill>
              <a:ln w="12700" cap="flat" cmpd="sng" algn="ctr">
                <a:noFill/>
                <a:prstDash val="solid"/>
                <a:miter lim="800000"/>
              </a:ln>
              <a:effectLst/>
            </p:spPr>
            <p:txBody>
              <a:bodyPr rtlCol="0" anchor="ctr"/>
              <a:lstStyle/>
              <a:p>
                <a:endParaRPr lang="zh-CN" altLang="en-US" sz="2050"/>
              </a:p>
            </p:txBody>
          </p:sp>
          <p:pic>
            <p:nvPicPr>
              <p:cNvPr id="52" name="图片 51"/>
              <p:cNvPicPr>
                <a:picLocks noChangeAspect="1" noChangeArrowheads="1"/>
              </p:cNvPicPr>
              <p:nvPr/>
            </p:nvPicPr>
            <p:blipFill>
              <a:blip r:embed="rId7" cstate="print">
                <a:extLst>
                  <a:ext uri="{28A0092B-C50C-407E-A947-70E740481C1C}">
                    <a14:useLocalDpi xmlns:a14="http://schemas.microsoft.com/office/drawing/2010/main" val="0"/>
                  </a:ext>
                </a:extLst>
              </a:blip>
              <a:srcRect l="4504" r="16313" b="1051"/>
              <a:stretch>
                <a:fillRect/>
              </a:stretch>
            </p:blipFill>
            <p:spPr>
              <a:xfrm>
                <a:off x="6837" y="3168"/>
                <a:ext cx="1181" cy="496"/>
              </a:xfrm>
              <a:prstGeom prst="rect">
                <a:avLst/>
              </a:prstGeom>
              <a:solidFill>
                <a:sysClr val="windowText" lastClr="000000"/>
              </a:solidFill>
              <a:ln>
                <a:noFill/>
              </a:ln>
            </p:spPr>
          </p:pic>
        </p:grpSp>
        <p:grpSp>
          <p:nvGrpSpPr>
            <p:cNvPr id="16" name="组合 15"/>
            <p:cNvGrpSpPr/>
            <p:nvPr/>
          </p:nvGrpSpPr>
          <p:grpSpPr>
            <a:xfrm>
              <a:off x="7094" y="3598"/>
              <a:ext cx="1355" cy="701"/>
              <a:chOff x="11117" y="2276"/>
              <a:chExt cx="1355" cy="701"/>
            </a:xfrm>
          </p:grpSpPr>
          <p:sp>
            <p:nvSpPr>
              <p:cNvPr id="49" name="矩形 48"/>
              <p:cNvSpPr/>
              <p:nvPr/>
            </p:nvSpPr>
            <p:spPr>
              <a:xfrm>
                <a:off x="11117" y="2276"/>
                <a:ext cx="1355" cy="701"/>
              </a:xfrm>
              <a:prstGeom prst="rect">
                <a:avLst/>
              </a:prstGeom>
              <a:solidFill>
                <a:sysClr val="window" lastClr="FFFFFF"/>
              </a:solidFill>
              <a:ln w="12700" cap="flat" cmpd="sng" algn="ctr">
                <a:noFill/>
                <a:prstDash val="solid"/>
                <a:miter lim="800000"/>
              </a:ln>
              <a:effectLst/>
            </p:spPr>
            <p:txBody>
              <a:bodyPr rtlCol="0" anchor="ctr"/>
              <a:lstStyle/>
              <a:p>
                <a:endParaRPr lang="zh-CN" altLang="en-US" sz="2050"/>
              </a:p>
            </p:txBody>
          </p:sp>
          <p:pic>
            <p:nvPicPr>
              <p:cNvPr id="50" name="图片 49"/>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a:xfrm>
                <a:off x="11158" y="2420"/>
                <a:ext cx="1247" cy="471"/>
              </a:xfrm>
              <a:prstGeom prst="rect">
                <a:avLst/>
              </a:prstGeom>
              <a:solidFill>
                <a:sysClr val="windowText" lastClr="000000"/>
              </a:solidFill>
              <a:ln>
                <a:noFill/>
              </a:ln>
            </p:spPr>
          </p:pic>
        </p:grpSp>
        <p:grpSp>
          <p:nvGrpSpPr>
            <p:cNvPr id="17" name="组合 16"/>
            <p:cNvGrpSpPr/>
            <p:nvPr/>
          </p:nvGrpSpPr>
          <p:grpSpPr>
            <a:xfrm>
              <a:off x="2780" y="3599"/>
              <a:ext cx="1355" cy="701"/>
              <a:chOff x="2791" y="3599"/>
              <a:chExt cx="1355" cy="701"/>
            </a:xfrm>
          </p:grpSpPr>
          <p:sp>
            <p:nvSpPr>
              <p:cNvPr id="47" name="矩形 46"/>
              <p:cNvSpPr/>
              <p:nvPr/>
            </p:nvSpPr>
            <p:spPr>
              <a:xfrm>
                <a:off x="2791" y="3599"/>
                <a:ext cx="1355" cy="701"/>
              </a:xfrm>
              <a:prstGeom prst="rect">
                <a:avLst/>
              </a:prstGeom>
              <a:solidFill>
                <a:sysClr val="window" lastClr="FFFFFF"/>
              </a:solidFill>
              <a:ln w="12700" cap="flat" cmpd="sng" algn="ctr">
                <a:noFill/>
                <a:prstDash val="solid"/>
                <a:miter lim="800000"/>
              </a:ln>
              <a:effectLst/>
            </p:spPr>
            <p:txBody>
              <a:bodyPr rtlCol="0" anchor="ctr"/>
              <a:lstStyle/>
              <a:p>
                <a:endParaRPr lang="zh-CN" altLang="en-US" sz="2050"/>
              </a:p>
            </p:txBody>
          </p:sp>
          <p:pic>
            <p:nvPicPr>
              <p:cNvPr id="48" name="图片 47"/>
              <p:cNvPicPr>
                <a:picLocks noChangeAspect="1" noChangeArrowheads="1"/>
              </p:cNvPicPr>
              <p:nvPr/>
            </p:nvPicPr>
            <p:blipFill>
              <a:blip r:embed="rId9" cstate="print">
                <a:extLst>
                  <a:ext uri="{28A0092B-C50C-407E-A947-70E740481C1C}">
                    <a14:useLocalDpi xmlns:a14="http://schemas.microsoft.com/office/drawing/2010/main" val="0"/>
                  </a:ext>
                </a:extLst>
              </a:blip>
              <a:srcRect t="29437" b="13853"/>
              <a:stretch>
                <a:fillRect/>
              </a:stretch>
            </p:blipFill>
            <p:spPr>
              <a:xfrm>
                <a:off x="2810" y="3788"/>
                <a:ext cx="1268" cy="393"/>
              </a:xfrm>
              <a:prstGeom prst="rect">
                <a:avLst/>
              </a:prstGeom>
              <a:solidFill>
                <a:sysClr val="windowText" lastClr="000000"/>
              </a:solidFill>
              <a:ln>
                <a:noFill/>
              </a:ln>
            </p:spPr>
          </p:pic>
        </p:grpSp>
        <p:grpSp>
          <p:nvGrpSpPr>
            <p:cNvPr id="18" name="组合 17"/>
            <p:cNvGrpSpPr/>
            <p:nvPr/>
          </p:nvGrpSpPr>
          <p:grpSpPr>
            <a:xfrm>
              <a:off x="2780" y="4411"/>
              <a:ext cx="1355" cy="701"/>
              <a:chOff x="2791" y="4411"/>
              <a:chExt cx="1355" cy="701"/>
            </a:xfrm>
          </p:grpSpPr>
          <p:sp>
            <p:nvSpPr>
              <p:cNvPr id="45" name="矩形 44"/>
              <p:cNvSpPr/>
              <p:nvPr/>
            </p:nvSpPr>
            <p:spPr>
              <a:xfrm>
                <a:off x="2791" y="4411"/>
                <a:ext cx="1355" cy="701"/>
              </a:xfrm>
              <a:prstGeom prst="rect">
                <a:avLst/>
              </a:prstGeom>
              <a:solidFill>
                <a:sysClr val="window" lastClr="FFFFFF"/>
              </a:solidFill>
              <a:ln w="12700" cap="flat" cmpd="sng" algn="ctr">
                <a:noFill/>
                <a:prstDash val="solid"/>
                <a:miter lim="800000"/>
              </a:ln>
              <a:effectLst/>
            </p:spPr>
            <p:txBody>
              <a:bodyPr rtlCol="0" anchor="ctr"/>
              <a:lstStyle/>
              <a:p>
                <a:endParaRPr lang="zh-CN" altLang="en-US" sz="2050"/>
              </a:p>
            </p:txBody>
          </p:sp>
          <p:pic>
            <p:nvPicPr>
              <p:cNvPr id="46" name="图片 45"/>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a:xfrm>
                <a:off x="2858" y="4536"/>
                <a:ext cx="1158" cy="486"/>
              </a:xfrm>
              <a:prstGeom prst="rect">
                <a:avLst/>
              </a:prstGeom>
              <a:solidFill>
                <a:sysClr val="windowText" lastClr="000000"/>
              </a:solidFill>
              <a:ln>
                <a:noFill/>
              </a:ln>
            </p:spPr>
          </p:pic>
        </p:grpSp>
        <p:grpSp>
          <p:nvGrpSpPr>
            <p:cNvPr id="19" name="组合 18"/>
            <p:cNvGrpSpPr/>
            <p:nvPr/>
          </p:nvGrpSpPr>
          <p:grpSpPr>
            <a:xfrm>
              <a:off x="1323" y="2787"/>
              <a:ext cx="1355" cy="701"/>
              <a:chOff x="1347" y="2787"/>
              <a:chExt cx="1355" cy="701"/>
            </a:xfrm>
          </p:grpSpPr>
          <p:sp>
            <p:nvSpPr>
              <p:cNvPr id="43" name="矩形 42"/>
              <p:cNvSpPr/>
              <p:nvPr/>
            </p:nvSpPr>
            <p:spPr>
              <a:xfrm>
                <a:off x="1347" y="2787"/>
                <a:ext cx="1355" cy="701"/>
              </a:xfrm>
              <a:prstGeom prst="rect">
                <a:avLst/>
              </a:prstGeom>
              <a:solidFill>
                <a:sysClr val="window" lastClr="FFFFFF"/>
              </a:solidFill>
              <a:ln w="12700" cap="flat" cmpd="sng" algn="ctr">
                <a:noFill/>
                <a:prstDash val="solid"/>
                <a:miter lim="800000"/>
              </a:ln>
              <a:effectLst/>
            </p:spPr>
            <p:txBody>
              <a:bodyPr rtlCol="0" anchor="ctr"/>
              <a:lstStyle/>
              <a:p>
                <a:endParaRPr lang="zh-CN" altLang="en-US" sz="2050"/>
              </a:p>
            </p:txBody>
          </p:sp>
          <p:pic>
            <p:nvPicPr>
              <p:cNvPr id="44" name="图片 43" descr="商法通logo.jpg"/>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1526" y="2963"/>
                <a:ext cx="1057" cy="378"/>
              </a:xfrm>
              <a:prstGeom prst="rect">
                <a:avLst/>
              </a:prstGeom>
              <a:solidFill>
                <a:sysClr val="window" lastClr="FFFFFF"/>
              </a:solidFill>
            </p:spPr>
          </p:pic>
        </p:grpSp>
        <p:grpSp>
          <p:nvGrpSpPr>
            <p:cNvPr id="21" name="组合 20"/>
            <p:cNvGrpSpPr/>
            <p:nvPr/>
          </p:nvGrpSpPr>
          <p:grpSpPr>
            <a:xfrm>
              <a:off x="2780" y="2787"/>
              <a:ext cx="1355" cy="701"/>
              <a:chOff x="2791" y="2787"/>
              <a:chExt cx="1355" cy="701"/>
            </a:xfrm>
          </p:grpSpPr>
          <p:sp>
            <p:nvSpPr>
              <p:cNvPr id="40" name="矩形 39"/>
              <p:cNvSpPr/>
              <p:nvPr/>
            </p:nvSpPr>
            <p:spPr>
              <a:xfrm>
                <a:off x="2791" y="2787"/>
                <a:ext cx="1355" cy="701"/>
              </a:xfrm>
              <a:prstGeom prst="rect">
                <a:avLst/>
              </a:prstGeom>
              <a:solidFill>
                <a:sysClr val="window" lastClr="FFFFFF"/>
              </a:solidFill>
              <a:ln w="12700" cap="flat" cmpd="sng" algn="ctr">
                <a:noFill/>
                <a:prstDash val="solid"/>
                <a:miter lim="800000"/>
              </a:ln>
              <a:effectLst/>
            </p:spPr>
            <p:txBody>
              <a:bodyPr rtlCol="0" anchor="ctr"/>
              <a:lstStyle/>
              <a:p>
                <a:endParaRPr lang="zh-CN" altLang="en-US" sz="2050"/>
              </a:p>
            </p:txBody>
          </p:sp>
          <p:pic>
            <p:nvPicPr>
              <p:cNvPr id="42" name="图片 41" descr="中顾法律网 18080.png"/>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2960" y="2910"/>
                <a:ext cx="1017" cy="455"/>
              </a:xfrm>
              <a:prstGeom prst="rect">
                <a:avLst/>
              </a:prstGeom>
              <a:solidFill>
                <a:sysClr val="window" lastClr="FFFFFF"/>
              </a:solidFill>
            </p:spPr>
          </p:pic>
        </p:grpSp>
        <p:grpSp>
          <p:nvGrpSpPr>
            <p:cNvPr id="22" name="组合 21"/>
            <p:cNvGrpSpPr/>
            <p:nvPr/>
          </p:nvGrpSpPr>
          <p:grpSpPr>
            <a:xfrm>
              <a:off x="5667" y="2787"/>
              <a:ext cx="1355" cy="701"/>
              <a:chOff x="5679" y="2787"/>
              <a:chExt cx="1355" cy="701"/>
            </a:xfrm>
          </p:grpSpPr>
          <p:sp>
            <p:nvSpPr>
              <p:cNvPr id="38" name="矩形 37"/>
              <p:cNvSpPr/>
              <p:nvPr/>
            </p:nvSpPr>
            <p:spPr>
              <a:xfrm>
                <a:off x="5679" y="2787"/>
                <a:ext cx="1355" cy="701"/>
              </a:xfrm>
              <a:prstGeom prst="rect">
                <a:avLst/>
              </a:prstGeom>
              <a:solidFill>
                <a:sysClr val="window" lastClr="FFFFFF"/>
              </a:solidFill>
              <a:ln w="12700" cap="flat" cmpd="sng" algn="ctr">
                <a:noFill/>
                <a:prstDash val="solid"/>
                <a:miter lim="800000"/>
              </a:ln>
              <a:effectLst/>
            </p:spPr>
            <p:txBody>
              <a:bodyPr rtlCol="0" anchor="ctr"/>
              <a:lstStyle/>
              <a:p>
                <a:endParaRPr lang="zh-CN" altLang="en-US" sz="2050"/>
              </a:p>
            </p:txBody>
          </p:sp>
          <p:pic>
            <p:nvPicPr>
              <p:cNvPr id="39" name="图片 38"/>
              <p:cNvPicPr>
                <a:picLocks noChangeAspect="1" noChangeArrowheads="1"/>
              </p:cNvPicPr>
              <p:nvPr/>
            </p:nvPicPr>
            <p:blipFill>
              <a:blip r:embed="rId13" cstate="print">
                <a:extLst>
                  <a:ext uri="{28A0092B-C50C-407E-A947-70E740481C1C}">
                    <a14:useLocalDpi xmlns:a14="http://schemas.microsoft.com/office/drawing/2010/main" val="0"/>
                  </a:ext>
                </a:extLst>
              </a:blip>
              <a:srcRect t="25532" b="19640"/>
              <a:stretch>
                <a:fillRect/>
              </a:stretch>
            </p:blipFill>
            <p:spPr>
              <a:xfrm>
                <a:off x="5738" y="3006"/>
                <a:ext cx="1213" cy="335"/>
              </a:xfrm>
              <a:prstGeom prst="rect">
                <a:avLst/>
              </a:prstGeom>
              <a:solidFill>
                <a:sysClr val="windowText" lastClr="000000"/>
              </a:solidFill>
              <a:ln>
                <a:noFill/>
              </a:ln>
            </p:spPr>
          </p:pic>
        </p:grpSp>
        <p:grpSp>
          <p:nvGrpSpPr>
            <p:cNvPr id="23" name="组合 22"/>
            <p:cNvGrpSpPr/>
            <p:nvPr/>
          </p:nvGrpSpPr>
          <p:grpSpPr>
            <a:xfrm>
              <a:off x="7081" y="4411"/>
              <a:ext cx="1355" cy="701"/>
              <a:chOff x="9661" y="2276"/>
              <a:chExt cx="1355" cy="701"/>
            </a:xfrm>
          </p:grpSpPr>
          <p:sp>
            <p:nvSpPr>
              <p:cNvPr id="36" name="矩形 35"/>
              <p:cNvSpPr/>
              <p:nvPr/>
            </p:nvSpPr>
            <p:spPr>
              <a:xfrm>
                <a:off x="9661" y="2276"/>
                <a:ext cx="1355" cy="701"/>
              </a:xfrm>
              <a:prstGeom prst="rect">
                <a:avLst/>
              </a:prstGeom>
              <a:solidFill>
                <a:sysClr val="window" lastClr="FFFFFF"/>
              </a:solidFill>
              <a:ln w="12700" cap="flat" cmpd="sng" algn="ctr">
                <a:noFill/>
                <a:prstDash val="solid"/>
                <a:miter lim="800000"/>
              </a:ln>
              <a:effectLst/>
            </p:spPr>
            <p:txBody>
              <a:bodyPr rtlCol="0" anchor="ctr"/>
              <a:lstStyle/>
              <a:p>
                <a:endParaRPr lang="zh-CN" altLang="en-US" sz="2050"/>
              </a:p>
            </p:txBody>
          </p:sp>
          <p:pic>
            <p:nvPicPr>
              <p:cNvPr id="37" name="图片 36" descr="华研教育logo.jpg"/>
              <p:cNvPicPr>
                <a:picLocks noChangeAspect="1"/>
              </p:cNvPicPr>
              <p:nvPr/>
            </p:nvPicPr>
            <p:blipFill>
              <a:blip r:embed="rId14" cstate="print">
                <a:clrChange>
                  <a:clrFrom>
                    <a:srgbClr val="FEFEFE"/>
                  </a:clrFrom>
                  <a:clrTo>
                    <a:srgbClr val="FEFEFE">
                      <a:alpha val="0"/>
                    </a:srgbClr>
                  </a:clrTo>
                </a:clrChange>
                <a:extLst>
                  <a:ext uri="{28A0092B-C50C-407E-A947-70E740481C1C}">
                    <a14:useLocalDpi xmlns:a14="http://schemas.microsoft.com/office/drawing/2010/main" val="0"/>
                  </a:ext>
                </a:extLst>
              </a:blip>
              <a:stretch>
                <a:fillRect/>
              </a:stretch>
            </p:blipFill>
            <p:spPr>
              <a:xfrm>
                <a:off x="9760" y="2528"/>
                <a:ext cx="1177" cy="289"/>
              </a:xfrm>
              <a:prstGeom prst="rect">
                <a:avLst/>
              </a:prstGeom>
              <a:solidFill>
                <a:sysClr val="window" lastClr="FFFFFF"/>
              </a:solidFill>
            </p:spPr>
          </p:pic>
        </p:grpSp>
        <p:grpSp>
          <p:nvGrpSpPr>
            <p:cNvPr id="24" name="组合 23"/>
            <p:cNvGrpSpPr/>
            <p:nvPr/>
          </p:nvGrpSpPr>
          <p:grpSpPr>
            <a:xfrm>
              <a:off x="5667" y="3599"/>
              <a:ext cx="1355" cy="701"/>
              <a:chOff x="5679" y="3599"/>
              <a:chExt cx="1355" cy="701"/>
            </a:xfrm>
          </p:grpSpPr>
          <p:sp>
            <p:nvSpPr>
              <p:cNvPr id="34" name="矩形 33"/>
              <p:cNvSpPr/>
              <p:nvPr/>
            </p:nvSpPr>
            <p:spPr>
              <a:xfrm>
                <a:off x="5679" y="3599"/>
                <a:ext cx="1355" cy="701"/>
              </a:xfrm>
              <a:prstGeom prst="rect">
                <a:avLst/>
              </a:prstGeom>
              <a:solidFill>
                <a:sysClr val="window" lastClr="FFFFFF"/>
              </a:solidFill>
              <a:ln w="12700" cap="flat" cmpd="sng" algn="ctr">
                <a:noFill/>
                <a:prstDash val="solid"/>
                <a:miter lim="800000"/>
              </a:ln>
              <a:effectLst/>
            </p:spPr>
            <p:txBody>
              <a:bodyPr rtlCol="0" anchor="ctr"/>
              <a:lstStyle/>
              <a:p>
                <a:endParaRPr lang="zh-CN" altLang="en-US" sz="2050"/>
              </a:p>
            </p:txBody>
          </p:sp>
          <p:pic>
            <p:nvPicPr>
              <p:cNvPr id="35" name="图片 34"/>
              <p:cNvPicPr>
                <a:picLocks noChangeAspect="1"/>
              </p:cNvPicPr>
              <p:nvPr/>
            </p:nvPicPr>
            <p:blipFill>
              <a:blip r:embed="rId15">
                <a:clrChange>
                  <a:clrFrom>
                    <a:srgbClr val="FFFFFF"/>
                  </a:clrFrom>
                  <a:clrTo>
                    <a:srgbClr val="FFFFFF">
                      <a:alpha val="0"/>
                    </a:srgbClr>
                  </a:clrTo>
                </a:clrChange>
              </a:blip>
              <a:stretch>
                <a:fillRect/>
              </a:stretch>
            </p:blipFill>
            <p:spPr>
              <a:xfrm>
                <a:off x="5900" y="3720"/>
                <a:ext cx="913" cy="458"/>
              </a:xfrm>
              <a:prstGeom prst="rect">
                <a:avLst/>
              </a:prstGeom>
              <a:solidFill>
                <a:sysClr val="window" lastClr="FFFFFF"/>
              </a:solidFill>
            </p:spPr>
          </p:pic>
        </p:grpSp>
        <p:grpSp>
          <p:nvGrpSpPr>
            <p:cNvPr id="25" name="组合 24"/>
            <p:cNvGrpSpPr/>
            <p:nvPr/>
          </p:nvGrpSpPr>
          <p:grpSpPr>
            <a:xfrm>
              <a:off x="4223" y="2787"/>
              <a:ext cx="1355" cy="701"/>
              <a:chOff x="4235" y="2787"/>
              <a:chExt cx="1355" cy="701"/>
            </a:xfrm>
          </p:grpSpPr>
          <p:sp>
            <p:nvSpPr>
              <p:cNvPr id="32" name="矩形 31"/>
              <p:cNvSpPr/>
              <p:nvPr/>
            </p:nvSpPr>
            <p:spPr>
              <a:xfrm>
                <a:off x="4235" y="2787"/>
                <a:ext cx="1355" cy="701"/>
              </a:xfrm>
              <a:prstGeom prst="rect">
                <a:avLst/>
              </a:prstGeom>
              <a:solidFill>
                <a:sysClr val="window" lastClr="FFFFFF"/>
              </a:solidFill>
              <a:ln w="12700" cap="flat" cmpd="sng" algn="ctr">
                <a:noFill/>
                <a:prstDash val="solid"/>
                <a:miter lim="800000"/>
              </a:ln>
              <a:effectLst/>
            </p:spPr>
            <p:txBody>
              <a:bodyPr rtlCol="0" anchor="ctr"/>
              <a:lstStyle/>
              <a:p>
                <a:endParaRPr lang="zh-CN" altLang="en-US" sz="2050"/>
              </a:p>
            </p:txBody>
          </p:sp>
          <p:pic>
            <p:nvPicPr>
              <p:cNvPr id="33" name="图片 32" descr="中公教育横版LOGO.jpg"/>
              <p:cNvPicPr>
                <a:picLocks noChangeAspect="1"/>
              </p:cNvPicPr>
              <p:nvPr/>
            </p:nvPicPr>
            <p:blipFill>
              <a:blip r:embed="rId16" cstate="print">
                <a:clrChange>
                  <a:clrFrom>
                    <a:srgbClr val="FEFEFE"/>
                  </a:clrFrom>
                  <a:clrTo>
                    <a:srgbClr val="FEFEFE">
                      <a:alpha val="0"/>
                    </a:srgbClr>
                  </a:clrTo>
                </a:clrChange>
                <a:extLst>
                  <a:ext uri="{28A0092B-C50C-407E-A947-70E740481C1C}">
                    <a14:useLocalDpi xmlns:a14="http://schemas.microsoft.com/office/drawing/2010/main" val="0"/>
                  </a:ext>
                </a:extLst>
              </a:blip>
              <a:stretch>
                <a:fillRect/>
              </a:stretch>
            </p:blipFill>
            <p:spPr>
              <a:xfrm>
                <a:off x="4353" y="3022"/>
                <a:ext cx="1140" cy="230"/>
              </a:xfrm>
              <a:prstGeom prst="rect">
                <a:avLst/>
              </a:prstGeom>
              <a:solidFill>
                <a:sysClr val="window" lastClr="FFFFFF"/>
              </a:solidFill>
            </p:spPr>
          </p:pic>
        </p:grpSp>
        <p:grpSp>
          <p:nvGrpSpPr>
            <p:cNvPr id="26" name="组合 25"/>
            <p:cNvGrpSpPr/>
            <p:nvPr/>
          </p:nvGrpSpPr>
          <p:grpSpPr>
            <a:xfrm>
              <a:off x="4223" y="3599"/>
              <a:ext cx="1355" cy="701"/>
              <a:chOff x="4235" y="3599"/>
              <a:chExt cx="1355" cy="701"/>
            </a:xfrm>
          </p:grpSpPr>
          <p:sp>
            <p:nvSpPr>
              <p:cNvPr id="30" name="矩形 29"/>
              <p:cNvSpPr/>
              <p:nvPr/>
            </p:nvSpPr>
            <p:spPr>
              <a:xfrm>
                <a:off x="4235" y="3599"/>
                <a:ext cx="1355" cy="701"/>
              </a:xfrm>
              <a:prstGeom prst="rect">
                <a:avLst/>
              </a:prstGeom>
              <a:solidFill>
                <a:sysClr val="window" lastClr="FFFFFF"/>
              </a:solidFill>
              <a:ln w="12700" cap="flat" cmpd="sng" algn="ctr">
                <a:noFill/>
                <a:prstDash val="solid"/>
                <a:miter lim="800000"/>
              </a:ln>
              <a:effectLst/>
            </p:spPr>
            <p:txBody>
              <a:bodyPr rtlCol="0" anchor="ctr"/>
              <a:lstStyle/>
              <a:p>
                <a:endParaRPr lang="zh-CN" altLang="en-US" sz="2050"/>
              </a:p>
            </p:txBody>
          </p:sp>
          <p:pic>
            <p:nvPicPr>
              <p:cNvPr id="31" name="图片 30" descr="环球优路.jpg"/>
              <p:cNvPicPr>
                <a:picLocks noChangeAspect="1"/>
              </p:cNvPicPr>
              <p:nvPr/>
            </p:nvPicPr>
            <p:blipFill>
              <a:blip r:embed="rId17" cstate="print">
                <a:clrChange>
                  <a:clrFrom>
                    <a:srgbClr val="FFFFFF"/>
                  </a:clrFrom>
                  <a:clrTo>
                    <a:srgbClr val="FFFFFF">
                      <a:alpha val="0"/>
                    </a:srgbClr>
                  </a:clrTo>
                </a:clrChange>
                <a:extLst>
                  <a:ext uri="{28A0092B-C50C-407E-A947-70E740481C1C}">
                    <a14:useLocalDpi xmlns:a14="http://schemas.microsoft.com/office/drawing/2010/main" val="0"/>
                  </a:ext>
                </a:extLst>
              </a:blip>
              <a:srcRect l="18811" t="13292" r="20434" b="31069"/>
              <a:stretch>
                <a:fillRect/>
              </a:stretch>
            </p:blipFill>
            <p:spPr>
              <a:xfrm>
                <a:off x="4528" y="3676"/>
                <a:ext cx="790" cy="546"/>
              </a:xfrm>
              <a:prstGeom prst="rect">
                <a:avLst/>
              </a:prstGeom>
              <a:solidFill>
                <a:sysClr val="window" lastClr="FFFFFF"/>
              </a:solidFill>
            </p:spPr>
          </p:pic>
        </p:grpSp>
        <p:grpSp>
          <p:nvGrpSpPr>
            <p:cNvPr id="27" name="组合 26"/>
            <p:cNvGrpSpPr/>
            <p:nvPr/>
          </p:nvGrpSpPr>
          <p:grpSpPr>
            <a:xfrm>
              <a:off x="1323" y="3599"/>
              <a:ext cx="1355" cy="701"/>
              <a:chOff x="1347" y="3599"/>
              <a:chExt cx="1355" cy="701"/>
            </a:xfrm>
          </p:grpSpPr>
          <p:sp>
            <p:nvSpPr>
              <p:cNvPr id="28" name="矩形 27"/>
              <p:cNvSpPr/>
              <p:nvPr/>
            </p:nvSpPr>
            <p:spPr>
              <a:xfrm>
                <a:off x="1347" y="3599"/>
                <a:ext cx="1355" cy="701"/>
              </a:xfrm>
              <a:prstGeom prst="rect">
                <a:avLst/>
              </a:prstGeom>
              <a:solidFill>
                <a:sysClr val="window" lastClr="FFFFFF"/>
              </a:solidFill>
              <a:ln w="12700" cap="flat" cmpd="sng" algn="ctr">
                <a:noFill/>
                <a:prstDash val="solid"/>
                <a:miter lim="800000"/>
              </a:ln>
              <a:effectLst/>
            </p:spPr>
            <p:txBody>
              <a:bodyPr rtlCol="0" anchor="ctr"/>
              <a:lstStyle/>
              <a:p>
                <a:endParaRPr lang="zh-CN" altLang="en-US" sz="2050"/>
              </a:p>
            </p:txBody>
          </p:sp>
          <p:pic>
            <p:nvPicPr>
              <p:cNvPr id="29" name="图片 28"/>
              <p:cNvPicPr>
                <a:picLocks noChangeAspect="1"/>
              </p:cNvPicPr>
              <p:nvPr/>
            </p:nvPicPr>
            <p:blipFill>
              <a:blip r:embed="rId18" cstate="print">
                <a:extLst>
                  <a:ext uri="{28A0092B-C50C-407E-A947-70E740481C1C}">
                    <a14:useLocalDpi xmlns:a14="http://schemas.microsoft.com/office/drawing/2010/main" val="0"/>
                  </a:ext>
                </a:extLst>
              </a:blip>
              <a:stretch>
                <a:fillRect/>
              </a:stretch>
            </p:blipFill>
            <p:spPr>
              <a:xfrm>
                <a:off x="1469" y="3836"/>
                <a:ext cx="1111" cy="275"/>
              </a:xfrm>
              <a:prstGeom prst="rect">
                <a:avLst/>
              </a:prstGeom>
              <a:solidFill>
                <a:sysClr val="window" lastClr="FFFFFF"/>
              </a:solidFill>
            </p:spPr>
          </p:pic>
        </p:gr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300"/>
                                  </p:stCondLst>
                                  <p:childTnLst>
                                    <p:set>
                                      <p:cBhvr>
                                        <p:cTn id="6" dur="1" fill="hold">
                                          <p:stCondLst>
                                            <p:cond delay="0"/>
                                          </p:stCondLst>
                                        </p:cTn>
                                        <p:tgtEl>
                                          <p:spTgt spid="110"/>
                                        </p:tgtEl>
                                        <p:attrNameLst>
                                          <p:attrName>style.visibility</p:attrName>
                                        </p:attrNameLst>
                                      </p:cBhvr>
                                      <p:to>
                                        <p:strVal val="visible"/>
                                      </p:to>
                                    </p:set>
                                    <p:animEffect transition="in" filter="fade">
                                      <p:cBhvr>
                                        <p:cTn id="7" dur="500"/>
                                        <p:tgtEl>
                                          <p:spTgt spid="110"/>
                                        </p:tgtEl>
                                      </p:cBhvr>
                                    </p:animEffect>
                                  </p:childTnLst>
                                </p:cTn>
                              </p:par>
                            </p:childTnLst>
                          </p:cTn>
                        </p:par>
                        <p:par>
                          <p:cTn id="8" fill="hold">
                            <p:stCondLst>
                              <p:cond delay="800"/>
                            </p:stCondLst>
                            <p:childTnLst>
                              <p:par>
                                <p:cTn id="9" presetID="53" presetClass="entr" presetSubtype="16"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p:cTn id="11" dur="500" fill="hold"/>
                                        <p:tgtEl>
                                          <p:spTgt spid="3"/>
                                        </p:tgtEl>
                                        <p:attrNameLst>
                                          <p:attrName>ppt_w</p:attrName>
                                        </p:attrNameLst>
                                      </p:cBhvr>
                                      <p:tavLst>
                                        <p:tav tm="0">
                                          <p:val>
                                            <p:fltVal val="0"/>
                                          </p:val>
                                        </p:tav>
                                        <p:tav tm="100000">
                                          <p:val>
                                            <p:strVal val="#ppt_w"/>
                                          </p:val>
                                        </p:tav>
                                      </p:tavLst>
                                    </p:anim>
                                    <p:anim calcmode="lin" valueType="num">
                                      <p:cBhvr>
                                        <p:cTn id="12" dur="500" fill="hold"/>
                                        <p:tgtEl>
                                          <p:spTgt spid="3"/>
                                        </p:tgtEl>
                                        <p:attrNameLst>
                                          <p:attrName>ppt_h</p:attrName>
                                        </p:attrNameLst>
                                      </p:cBhvr>
                                      <p:tavLst>
                                        <p:tav tm="0">
                                          <p:val>
                                            <p:fltVal val="0"/>
                                          </p:val>
                                        </p:tav>
                                        <p:tav tm="100000">
                                          <p:val>
                                            <p:strVal val="#ppt_h"/>
                                          </p:val>
                                        </p:tav>
                                      </p:tavLst>
                                    </p:anim>
                                    <p:animEffect transition="in" filter="fade">
                                      <p:cBhvr>
                                        <p:cTn id="13"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431143" y="391504"/>
            <a:ext cx="11247615" cy="512445"/>
          </a:xfrm>
          <a:prstGeom prst="rect">
            <a:avLst/>
          </a:prstGeom>
          <a:noFill/>
        </p:spPr>
        <p:txBody>
          <a:bodyPr wrap="square" rtlCol="0">
            <a:spAutoFit/>
          </a:bodyPr>
          <a:lstStyle/>
          <a:p>
            <a:r>
              <a:rPr kumimoji="1" lang="zh-CN" altLang="en-US" sz="2735" b="1" dirty="0">
                <a:solidFill>
                  <a:srgbClr val="000000"/>
                </a:solidFill>
                <a:latin typeface="Microsoft YaHei Bold" panose="020B0703020204020201" charset="-122"/>
                <a:ea typeface="Microsoft YaHei Bold" panose="020B0703020204020201" charset="-122"/>
                <a:cs typeface="Hiragino Sans GB W3" panose="020B0300000000000000" charset="-122"/>
                <a:sym typeface="+mn-ea"/>
              </a:rPr>
              <a:t>课程体系精细梳理</a:t>
            </a:r>
            <a:endParaRPr kumimoji="1" lang="zh-CN" altLang="en-US" sz="2735" b="1" dirty="0">
              <a:solidFill>
                <a:srgbClr val="000000"/>
              </a:solidFill>
              <a:latin typeface="Microsoft YaHei Bold" panose="020B0703020204020201" charset="-122"/>
              <a:ea typeface="Microsoft YaHei Bold" panose="020B0703020204020201" charset="-122"/>
              <a:cs typeface="Hiragino Sans GB W3" panose="020B0300000000000000" charset="-122"/>
              <a:sym typeface="+mn-ea"/>
            </a:endParaRPr>
          </a:p>
        </p:txBody>
      </p:sp>
      <p:pic>
        <p:nvPicPr>
          <p:cNvPr id="5" name="智慧云平台－三折页2.png"/>
          <p:cNvPicPr>
            <a:picLocks noChangeAspect="1"/>
          </p:cNvPicPr>
          <p:nvPr/>
        </p:nvPicPr>
        <p:blipFill>
          <a:blip r:embed="rId1"/>
          <a:srcRect r="24084" b="24591"/>
          <a:stretch>
            <a:fillRect/>
          </a:stretch>
        </p:blipFill>
        <p:spPr>
          <a:xfrm>
            <a:off x="2730892" y="1622282"/>
            <a:ext cx="6730940" cy="1446533"/>
          </a:xfrm>
          <a:prstGeom prst="rect">
            <a:avLst/>
          </a:prstGeom>
          <a:ln w="12700">
            <a:miter lim="400000"/>
            <a:headEnd/>
            <a:tailEnd/>
          </a:ln>
        </p:spPr>
      </p:pic>
      <p:sp>
        <p:nvSpPr>
          <p:cNvPr id="6" name="Shape 285"/>
          <p:cNvSpPr/>
          <p:nvPr/>
        </p:nvSpPr>
        <p:spPr>
          <a:xfrm>
            <a:off x="2699778" y="3016977"/>
            <a:ext cx="1844040" cy="407670"/>
          </a:xfrm>
          <a:prstGeom prst="rect">
            <a:avLst/>
          </a:prstGeom>
          <a:ln w="12700">
            <a:miter lim="400000"/>
          </a:ln>
        </p:spPr>
        <p:txBody>
          <a:bodyPr wrap="none" lIns="28959" tIns="28959" rIns="28959" bIns="28959" anchor="ctr">
            <a:spAutoFit/>
          </a:bodyPr>
          <a:lstStyle>
            <a:lvl1pPr>
              <a:defRPr>
                <a:solidFill>
                  <a:srgbClr val="1CB192"/>
                </a:solidFill>
                <a:latin typeface="Lantinghei SC Extralight"/>
                <a:ea typeface="Lantinghei SC Extralight"/>
                <a:cs typeface="Lantinghei SC Extralight"/>
                <a:sym typeface="Lantinghei SC Extralight"/>
              </a:defRPr>
            </a:lvl1pPr>
          </a:lstStyle>
          <a:p>
            <a:pPr marL="0" marR="0" lvl="0" indent="0" algn="ctr" defTabSz="412750" rtl="0" eaLnBrk="1" fontAlgn="auto" latinLnBrk="0" hangingPunct="0">
              <a:lnSpc>
                <a:spcPct val="100000"/>
              </a:lnSpc>
              <a:spcBef>
                <a:spcPts val="0"/>
              </a:spcBef>
              <a:spcAft>
                <a:spcPts val="0"/>
              </a:spcAft>
              <a:buClrTx/>
              <a:buSzTx/>
              <a:buFontTx/>
              <a:buNone/>
              <a:defRPr/>
            </a:pPr>
            <a:r>
              <a:rPr kumimoji="0" sz="2280" b="0" i="0" u="none" strike="noStrike" kern="0" cap="none" spc="0" normalizeH="0" baseline="0" noProof="0" dirty="0">
                <a:ln>
                  <a:noFill/>
                </a:ln>
                <a:solidFill>
                  <a:srgbClr val="F6AB1A"/>
                </a:solidFill>
                <a:effectLst/>
                <a:uLnTx/>
                <a:uFillTx/>
                <a:latin typeface="微软雅黑" panose="020B0503020204020204" charset="-122"/>
                <a:ea typeface="微软雅黑" panose="020B0503020204020204" charset="-122"/>
                <a:sym typeface="Lantinghei SC Extralight"/>
              </a:rPr>
              <a:t>12个一级学科</a:t>
            </a:r>
            <a:endParaRPr kumimoji="0" sz="2280" b="0" i="0" u="none" strike="noStrike" kern="0" cap="none" spc="0" normalizeH="0" baseline="0" noProof="0" dirty="0">
              <a:ln>
                <a:noFill/>
              </a:ln>
              <a:solidFill>
                <a:srgbClr val="F6AB1A"/>
              </a:solidFill>
              <a:effectLst/>
              <a:uLnTx/>
              <a:uFillTx/>
              <a:latin typeface="微软雅黑" panose="020B0503020204020204" charset="-122"/>
              <a:ea typeface="微软雅黑" panose="020B0503020204020204" charset="-122"/>
              <a:sym typeface="Lantinghei SC Extralight"/>
            </a:endParaRPr>
          </a:p>
        </p:txBody>
      </p:sp>
      <p:sp>
        <p:nvSpPr>
          <p:cNvPr id="7" name="Shape 286"/>
          <p:cNvSpPr/>
          <p:nvPr/>
        </p:nvSpPr>
        <p:spPr>
          <a:xfrm>
            <a:off x="5117287" y="3016977"/>
            <a:ext cx="1844040" cy="407670"/>
          </a:xfrm>
          <a:prstGeom prst="rect">
            <a:avLst/>
          </a:prstGeom>
          <a:ln w="12700">
            <a:miter lim="400000"/>
          </a:ln>
        </p:spPr>
        <p:txBody>
          <a:bodyPr wrap="none" lIns="28959" tIns="28959" rIns="28959" bIns="28959" anchor="ctr">
            <a:spAutoFit/>
          </a:bodyPr>
          <a:lstStyle>
            <a:lvl1pPr>
              <a:defRPr>
                <a:solidFill>
                  <a:srgbClr val="1CB192"/>
                </a:solidFill>
                <a:latin typeface="Lantinghei SC Extralight"/>
                <a:ea typeface="Lantinghei SC Extralight"/>
                <a:cs typeface="Lantinghei SC Extralight"/>
                <a:sym typeface="Lantinghei SC Extralight"/>
              </a:defRPr>
            </a:lvl1pPr>
          </a:lstStyle>
          <a:p>
            <a:pPr marL="0" marR="0" lvl="0" indent="0" algn="ctr" defTabSz="412750" rtl="0" eaLnBrk="1" fontAlgn="auto" latinLnBrk="0" hangingPunct="0">
              <a:lnSpc>
                <a:spcPct val="100000"/>
              </a:lnSpc>
              <a:spcBef>
                <a:spcPts val="0"/>
              </a:spcBef>
              <a:spcAft>
                <a:spcPts val="0"/>
              </a:spcAft>
              <a:buClrTx/>
              <a:buSzTx/>
              <a:buFontTx/>
              <a:buNone/>
              <a:defRPr/>
            </a:pPr>
            <a:r>
              <a:rPr kumimoji="0" sz="2280" b="0" i="0" u="none" strike="noStrike" kern="0" cap="none" spc="0" normalizeH="0" baseline="0" noProof="0" dirty="0">
                <a:ln>
                  <a:noFill/>
                </a:ln>
                <a:solidFill>
                  <a:srgbClr val="EC7885"/>
                </a:solidFill>
                <a:effectLst/>
                <a:uLnTx/>
                <a:uFillTx/>
                <a:latin typeface="微软雅黑" panose="020B0503020204020204" charset="-122"/>
                <a:ea typeface="微软雅黑" panose="020B0503020204020204" charset="-122"/>
                <a:sym typeface="Lantinghei SC Extralight"/>
              </a:rPr>
              <a:t>92个二级学科</a:t>
            </a:r>
            <a:endParaRPr kumimoji="0" sz="2280" b="0" i="0" u="none" strike="noStrike" kern="0" cap="none" spc="0" normalizeH="0" baseline="0" noProof="0" dirty="0">
              <a:ln>
                <a:noFill/>
              </a:ln>
              <a:solidFill>
                <a:srgbClr val="EC7885"/>
              </a:solidFill>
              <a:effectLst/>
              <a:uLnTx/>
              <a:uFillTx/>
              <a:latin typeface="微软雅黑" panose="020B0503020204020204" charset="-122"/>
              <a:ea typeface="微软雅黑" panose="020B0503020204020204" charset="-122"/>
              <a:sym typeface="Lantinghei SC Extralight"/>
            </a:endParaRPr>
          </a:p>
        </p:txBody>
      </p:sp>
      <p:sp>
        <p:nvSpPr>
          <p:cNvPr id="8" name="Shape 287"/>
          <p:cNvSpPr/>
          <p:nvPr/>
        </p:nvSpPr>
        <p:spPr>
          <a:xfrm>
            <a:off x="7722934" y="3019554"/>
            <a:ext cx="1434465" cy="407670"/>
          </a:xfrm>
          <a:prstGeom prst="rect">
            <a:avLst/>
          </a:prstGeom>
          <a:ln w="12700">
            <a:miter lim="400000"/>
          </a:ln>
        </p:spPr>
        <p:txBody>
          <a:bodyPr wrap="none" lIns="28959" tIns="28959" rIns="28959" bIns="28959" anchor="ctr">
            <a:spAutoFit/>
          </a:bodyPr>
          <a:lstStyle>
            <a:lvl1pPr>
              <a:defRPr>
                <a:solidFill>
                  <a:srgbClr val="1CB192"/>
                </a:solidFill>
                <a:latin typeface="Lantinghei SC Extralight"/>
                <a:ea typeface="Lantinghei SC Extralight"/>
                <a:cs typeface="Lantinghei SC Extralight"/>
                <a:sym typeface="Lantinghei SC Extralight"/>
              </a:defRPr>
            </a:lvl1pPr>
          </a:lstStyle>
          <a:p>
            <a:pPr marL="0" marR="0" lvl="0" indent="0" algn="ctr" defTabSz="412750" rtl="0" eaLnBrk="1" fontAlgn="auto" latinLnBrk="0" hangingPunct="0">
              <a:lnSpc>
                <a:spcPct val="100000"/>
              </a:lnSpc>
              <a:spcBef>
                <a:spcPts val="0"/>
              </a:spcBef>
              <a:spcAft>
                <a:spcPts val="0"/>
              </a:spcAft>
              <a:buClrTx/>
              <a:buSzTx/>
              <a:buFontTx/>
              <a:buNone/>
              <a:defRPr/>
            </a:pPr>
            <a:r>
              <a:rPr kumimoji="0" sz="2280" b="0" i="0" u="none" strike="noStrike" kern="0" cap="none" spc="0" normalizeH="0" baseline="0" noProof="0" dirty="0">
                <a:ln>
                  <a:noFill/>
                </a:ln>
                <a:solidFill>
                  <a:srgbClr val="6181BF"/>
                </a:solidFill>
                <a:effectLst/>
                <a:uLnTx/>
                <a:uFillTx/>
                <a:latin typeface="微软雅黑" panose="020B0503020204020204" charset="-122"/>
                <a:ea typeface="微软雅黑" panose="020B0503020204020204" charset="-122"/>
                <a:sym typeface="Lantinghei SC Extralight"/>
              </a:rPr>
              <a:t>504个专业</a:t>
            </a:r>
            <a:endParaRPr kumimoji="0" sz="2280" b="0" i="0" u="none" strike="noStrike" kern="0" cap="none" spc="0" normalizeH="0" baseline="0" noProof="0" dirty="0">
              <a:ln>
                <a:noFill/>
              </a:ln>
              <a:solidFill>
                <a:srgbClr val="6181BF"/>
              </a:solidFill>
              <a:effectLst/>
              <a:uLnTx/>
              <a:uFillTx/>
              <a:latin typeface="微软雅黑" panose="020B0503020204020204" charset="-122"/>
              <a:ea typeface="微软雅黑" panose="020B0503020204020204" charset="-122"/>
              <a:sym typeface="Lantinghei SC Extralight"/>
            </a:endParaRPr>
          </a:p>
        </p:txBody>
      </p:sp>
      <p:sp>
        <p:nvSpPr>
          <p:cNvPr id="11" name="矩形 10"/>
          <p:cNvSpPr/>
          <p:nvPr/>
        </p:nvSpPr>
        <p:spPr>
          <a:xfrm>
            <a:off x="677441" y="1112494"/>
            <a:ext cx="4843864" cy="410497"/>
          </a:xfrm>
          <a:prstGeom prst="rect">
            <a:avLst/>
          </a:prstGeom>
          <a:solidFill>
            <a:srgbClr val="3760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595" dirty="0">
                <a:latin typeface="Microsoft YaHei Regular" panose="020B0703020204020201" charset="-122"/>
                <a:ea typeface="Microsoft YaHei Regular" panose="020B0703020204020201" charset="-122"/>
                <a:sym typeface="+mn-ea"/>
              </a:rPr>
              <a:t>各个学科内容一触即达，满足学生专属学习资源库 </a:t>
            </a:r>
            <a:endParaRPr lang="zh-CN" altLang="en-US" sz="1595" dirty="0">
              <a:latin typeface="Microsoft YaHei Regular" panose="020B0703020204020201" charset="-122"/>
              <a:ea typeface="Microsoft YaHei Regular" panose="020B0703020204020201" charset="-122"/>
            </a:endParaRPr>
          </a:p>
        </p:txBody>
      </p:sp>
      <p:pic>
        <p:nvPicPr>
          <p:cNvPr id="12" name="图片 11"/>
          <p:cNvPicPr>
            <a:picLocks noChangeAspect="1"/>
          </p:cNvPicPr>
          <p:nvPr/>
        </p:nvPicPr>
        <p:blipFill>
          <a:blip r:embed="rId2"/>
          <a:stretch>
            <a:fillRect/>
          </a:stretch>
        </p:blipFill>
        <p:spPr>
          <a:xfrm>
            <a:off x="6440727" y="3531681"/>
            <a:ext cx="3953766" cy="2001795"/>
          </a:xfrm>
          <a:prstGeom prst="rect">
            <a:avLst/>
          </a:prstGeom>
        </p:spPr>
      </p:pic>
      <p:pic>
        <p:nvPicPr>
          <p:cNvPr id="13" name="图片 12"/>
          <p:cNvPicPr>
            <a:picLocks noChangeAspect="1"/>
          </p:cNvPicPr>
          <p:nvPr/>
        </p:nvPicPr>
        <p:blipFill>
          <a:blip r:embed="rId3"/>
          <a:stretch>
            <a:fillRect/>
          </a:stretch>
        </p:blipFill>
        <p:spPr>
          <a:xfrm>
            <a:off x="1501922" y="3531681"/>
            <a:ext cx="3780323" cy="2091995"/>
          </a:xfrm>
          <a:prstGeom prst="rect">
            <a:avLst/>
          </a:prstGeom>
        </p:spPr>
      </p:pic>
      <p:sp>
        <p:nvSpPr>
          <p:cNvPr id="14" name="矩形 13"/>
          <p:cNvSpPr/>
          <p:nvPr/>
        </p:nvSpPr>
        <p:spPr>
          <a:xfrm>
            <a:off x="1179761" y="5732743"/>
            <a:ext cx="9750378" cy="404242"/>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50" dirty="0">
                <a:solidFill>
                  <a:srgbClr val="347EA6"/>
                </a:solidFill>
                <a:ea typeface="Microsoft YaHei Regular" panose="020B0703020204020201" charset="-122"/>
              </a:rPr>
              <a:t>各个学科内容 一触即达，个性化课程知识全网内容匹配，满足实用课程学习需求</a:t>
            </a:r>
            <a:endParaRPr lang="zh-CN" altLang="en-US" sz="2050" dirty="0">
              <a:solidFill>
                <a:srgbClr val="347EA6"/>
              </a:solidFill>
              <a:ea typeface="Microsoft YaHei Regular" panose="020B0703020204020201" charset="-122"/>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431143" y="391504"/>
            <a:ext cx="11247615" cy="512445"/>
          </a:xfrm>
          <a:prstGeom prst="rect">
            <a:avLst/>
          </a:prstGeom>
          <a:noFill/>
        </p:spPr>
        <p:txBody>
          <a:bodyPr wrap="square" rtlCol="0">
            <a:spAutoFit/>
          </a:bodyPr>
          <a:lstStyle/>
          <a:p>
            <a:r>
              <a:rPr kumimoji="1" lang="zh-CN" altLang="en-US" sz="2735" b="1" dirty="0">
                <a:solidFill>
                  <a:srgbClr val="000000"/>
                </a:solidFill>
                <a:latin typeface="Microsoft YaHei Bold" panose="020B0703020204020201" charset="-122"/>
                <a:ea typeface="Microsoft YaHei Bold" panose="020B0703020204020201" charset="-122"/>
                <a:cs typeface="Hiragino Sans GB W3" panose="020B0300000000000000" charset="-122"/>
                <a:sym typeface="+mn-ea"/>
              </a:rPr>
              <a:t>校内使用</a:t>
            </a:r>
            <a:endParaRPr kumimoji="1" lang="zh-CN" altLang="en-US" sz="2735" b="1" dirty="0">
              <a:solidFill>
                <a:srgbClr val="000000"/>
              </a:solidFill>
              <a:latin typeface="Microsoft YaHei Bold" panose="020B0703020204020201" charset="-122"/>
              <a:ea typeface="Microsoft YaHei Bold" panose="020B0703020204020201" charset="-122"/>
              <a:cs typeface="Hiragino Sans GB W3" panose="020B0300000000000000" charset="-122"/>
              <a:sym typeface="+mn-ea"/>
            </a:endParaRPr>
          </a:p>
        </p:txBody>
      </p:sp>
      <p:pic>
        <p:nvPicPr>
          <p:cNvPr id="11" name="图片 10"/>
          <p:cNvPicPr>
            <a:picLocks noChangeAspect="1"/>
          </p:cNvPicPr>
          <p:nvPr/>
        </p:nvPicPr>
        <p:blipFill>
          <a:blip r:embed="rId1"/>
          <a:stretch>
            <a:fillRect/>
          </a:stretch>
        </p:blipFill>
        <p:spPr>
          <a:xfrm>
            <a:off x="3222522" y="1161865"/>
            <a:ext cx="8165777" cy="4534631"/>
          </a:xfrm>
          <a:prstGeom prst="rect">
            <a:avLst/>
          </a:prstGeom>
        </p:spPr>
      </p:pic>
      <p:sp>
        <p:nvSpPr>
          <p:cNvPr id="13" name="文本框 12"/>
          <p:cNvSpPr txBox="1"/>
          <p:nvPr/>
        </p:nvSpPr>
        <p:spPr>
          <a:xfrm>
            <a:off x="428041" y="884100"/>
            <a:ext cx="2516560" cy="4932045"/>
          </a:xfrm>
          <a:prstGeom prst="rect">
            <a:avLst/>
          </a:prstGeom>
          <a:noFill/>
        </p:spPr>
        <p:txBody>
          <a:bodyPr wrap="square" rtlCol="0">
            <a:spAutoFit/>
          </a:bodyPr>
          <a:lstStyle/>
          <a:p>
            <a:pPr>
              <a:lnSpc>
                <a:spcPct val="170000"/>
              </a:lnSpc>
            </a:pPr>
            <a:r>
              <a:rPr lang="zh-CN" altLang="en-US" sz="1825" dirty="0">
                <a:latin typeface="Microsoft YaHei Regular" panose="020B0703020204020201" charset="-122"/>
                <a:ea typeface="Microsoft YaHei Regular" panose="020B0703020204020201" charset="-122"/>
                <a:cs typeface="Microsoft YaHei Regular" panose="020B0703020204020201" charset="-122"/>
              </a:rPr>
              <a:t>      在校园</a:t>
            </a:r>
            <a:r>
              <a:rPr lang="en-US" altLang="zh-CN" sz="1825" dirty="0">
                <a:latin typeface="Microsoft YaHei Regular" panose="020B0703020204020201" charset="-122"/>
                <a:ea typeface="Microsoft YaHei Regular" panose="020B0703020204020201" charset="-122"/>
                <a:cs typeface="Microsoft YaHei Regular" panose="020B0703020204020201" charset="-122"/>
              </a:rPr>
              <a:t>IP</a:t>
            </a:r>
            <a:r>
              <a:rPr lang="zh-CN" altLang="en-US" sz="1825" dirty="0">
                <a:latin typeface="Microsoft YaHei Regular" panose="020B0703020204020201" charset="-122"/>
                <a:ea typeface="Microsoft YaHei Regular" panose="020B0703020204020201" charset="-122"/>
                <a:cs typeface="Microsoft YaHei Regular" panose="020B0703020204020201" charset="-122"/>
              </a:rPr>
              <a:t>范围内，输入网址（</a:t>
            </a:r>
            <a:r>
              <a:rPr lang="en-US" altLang="zh-CN" sz="2050" dirty="0">
                <a:hlinkClick r:id="rId2"/>
              </a:rPr>
              <a:t>eduai.baidu.com</a:t>
            </a:r>
            <a:r>
              <a:rPr lang="zh-CN" altLang="en-US" sz="2050" dirty="0"/>
              <a:t>）</a:t>
            </a:r>
            <a:r>
              <a:rPr lang="zh-CN" altLang="en-US" sz="1825" dirty="0">
                <a:latin typeface="Microsoft YaHei Regular" panose="020B0703020204020201" charset="-122"/>
                <a:ea typeface="Microsoft YaHei Regular" panose="020B0703020204020201" charset="-122"/>
                <a:cs typeface="Microsoft YaHei Regular" panose="020B0703020204020201" charset="-122"/>
              </a:rPr>
              <a:t>或者是百度搜索“百度文库高校版”进入首页，点击右上角登录，没有百度账号的读者需要先注册账号，然后登录账号即可在校内浏览下载文档</a:t>
            </a:r>
            <a:endParaRPr lang="zh-CN" altLang="en-US" sz="1825" dirty="0">
              <a:latin typeface="Microsoft YaHei Regular" panose="020B0703020204020201" charset="-122"/>
              <a:ea typeface="Microsoft YaHei Regular" panose="020B0703020204020201" charset="-122"/>
              <a:cs typeface="Microsoft YaHei Regular" panose="020B0703020204020201" charset="-122"/>
            </a:endParaRPr>
          </a:p>
        </p:txBody>
      </p:sp>
      <p:sp>
        <p:nvSpPr>
          <p:cNvPr id="7" name="TextBox 111"/>
          <p:cNvSpPr txBox="1"/>
          <p:nvPr/>
        </p:nvSpPr>
        <p:spPr>
          <a:xfrm>
            <a:off x="2767965" y="145415"/>
            <a:ext cx="7440295" cy="829945"/>
          </a:xfrm>
          <a:prstGeom prst="rect">
            <a:avLst/>
          </a:prstGeom>
          <a:noFill/>
        </p:spPr>
        <p:txBody>
          <a:bodyPr wrap="square" rtlCol="0">
            <a:spAutoFit/>
          </a:bodyPr>
          <a:p>
            <a:pPr marL="0" marR="0" lvl="0" indent="0" algn="ctr" defTabSz="914400" rtl="0" eaLnBrk="1" fontAlgn="auto" latinLnBrk="0" hangingPunct="1">
              <a:lnSpc>
                <a:spcPct val="100000"/>
              </a:lnSpc>
              <a:spcBef>
                <a:spcPts val="0"/>
              </a:spcBef>
              <a:spcAft>
                <a:spcPts val="0"/>
              </a:spcAft>
              <a:buClrTx/>
              <a:buSzTx/>
              <a:buFontTx/>
              <a:buNone/>
              <a:defRPr/>
            </a:pPr>
            <a:r>
              <a:rPr lang="zh-CN" altLang="en-US" sz="4800" b="1" dirty="0">
                <a:solidFill>
                  <a:schemeClr val="accent1"/>
                </a:solidFill>
                <a:effectLst>
                  <a:outerShdw blurRad="38100" dist="25400" dir="5400000" algn="ctr" rotWithShape="0">
                    <a:srgbClr val="6E747A">
                      <a:alpha val="43000"/>
                    </a:srgbClr>
                  </a:outerShdw>
                </a:effectLst>
                <a:latin typeface="微软雅黑" panose="020B0503020204020204" charset="-122"/>
                <a:ea typeface="微软雅黑" panose="020B0503020204020204" charset="-122"/>
                <a:sym typeface="+mn-ea"/>
              </a:rPr>
              <a:t>百度文库使用说明</a:t>
            </a:r>
            <a:endParaRPr kumimoji="0" lang="zh-CN" altLang="en-US" sz="4800" b="1" i="0" u="none" strike="noStrike" kern="1200" cap="none" spc="0" normalizeH="0" baseline="0" noProof="0" dirty="0">
              <a:solidFill>
                <a:schemeClr val="accent1"/>
              </a:solidFill>
              <a:effectLst>
                <a:outerShdw blurRad="38100" dist="25400" dir="5400000" algn="ctr" rotWithShape="0">
                  <a:srgbClr val="6E747A">
                    <a:alpha val="43000"/>
                  </a:srgbClr>
                </a:outerShdw>
              </a:effectLst>
              <a:uLnTx/>
              <a:uFillTx/>
              <a:latin typeface="微软雅黑" panose="020B0503020204020204" charset="-122"/>
              <a:ea typeface="微软雅黑" panose="020B0503020204020204" charset="-122"/>
              <a:cs typeface="+mn-cs"/>
              <a:sym typeface="+mn-ea"/>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431143" y="391504"/>
            <a:ext cx="11247615" cy="512445"/>
          </a:xfrm>
          <a:prstGeom prst="rect">
            <a:avLst/>
          </a:prstGeom>
          <a:noFill/>
        </p:spPr>
        <p:txBody>
          <a:bodyPr wrap="square" rtlCol="0">
            <a:spAutoFit/>
          </a:bodyPr>
          <a:lstStyle/>
          <a:p>
            <a:r>
              <a:rPr kumimoji="1" lang="zh-CN" altLang="en-US" sz="2735" b="1" dirty="0">
                <a:solidFill>
                  <a:srgbClr val="000000"/>
                </a:solidFill>
                <a:latin typeface="Microsoft YaHei Bold" panose="020B0703020204020201" charset="-122"/>
                <a:ea typeface="Microsoft YaHei Bold" panose="020B0703020204020201" charset="-122"/>
                <a:cs typeface="Hiragino Sans GB W3" panose="020B0300000000000000" charset="-122"/>
                <a:sym typeface="+mn-ea"/>
              </a:rPr>
              <a:t>校外使用</a:t>
            </a:r>
            <a:endParaRPr kumimoji="1" lang="zh-CN" altLang="en-US" sz="2735" b="1" dirty="0">
              <a:solidFill>
                <a:srgbClr val="000000"/>
              </a:solidFill>
              <a:latin typeface="Microsoft YaHei Bold" panose="020B0703020204020201" charset="-122"/>
              <a:ea typeface="Microsoft YaHei Bold" panose="020B0703020204020201" charset="-122"/>
              <a:cs typeface="Hiragino Sans GB W3" panose="020B0300000000000000" charset="-122"/>
              <a:sym typeface="+mn-ea"/>
            </a:endParaRPr>
          </a:p>
        </p:txBody>
      </p:sp>
      <p:sp>
        <p:nvSpPr>
          <p:cNvPr id="13" name="文本框 12"/>
          <p:cNvSpPr txBox="1"/>
          <p:nvPr/>
        </p:nvSpPr>
        <p:spPr>
          <a:xfrm>
            <a:off x="595341" y="1068256"/>
            <a:ext cx="11247615" cy="1047750"/>
          </a:xfrm>
          <a:prstGeom prst="rect">
            <a:avLst/>
          </a:prstGeom>
          <a:noFill/>
        </p:spPr>
        <p:txBody>
          <a:bodyPr wrap="square" rtlCol="0">
            <a:spAutoFit/>
          </a:bodyPr>
          <a:lstStyle/>
          <a:p>
            <a:pPr>
              <a:lnSpc>
                <a:spcPct val="170000"/>
              </a:lnSpc>
            </a:pPr>
            <a:r>
              <a:rPr lang="zh-CN" altLang="en-US" sz="1825" dirty="0">
                <a:latin typeface="Microsoft YaHei Regular" panose="020B0703020204020201" charset="-122"/>
                <a:ea typeface="Microsoft YaHei Regular" panose="020B0703020204020201" charset="-122"/>
                <a:cs typeface="Microsoft YaHei Regular" panose="020B0703020204020201" charset="-122"/>
              </a:rPr>
              <a:t>在校园</a:t>
            </a:r>
            <a:r>
              <a:rPr lang="en-US" altLang="zh-CN" sz="1825" dirty="0" err="1">
                <a:latin typeface="Microsoft YaHei Regular" panose="020B0703020204020201" charset="-122"/>
                <a:ea typeface="Microsoft YaHei Regular" panose="020B0703020204020201" charset="-122"/>
                <a:cs typeface="Microsoft YaHei Regular" panose="020B0703020204020201" charset="-122"/>
              </a:rPr>
              <a:t>ip</a:t>
            </a:r>
            <a:r>
              <a:rPr lang="zh-CN" altLang="en-US" sz="1825" dirty="0">
                <a:latin typeface="Microsoft YaHei Regular" panose="020B0703020204020201" charset="-122"/>
                <a:ea typeface="Microsoft YaHei Regular" panose="020B0703020204020201" charset="-122"/>
                <a:cs typeface="Microsoft YaHei Regular" panose="020B0703020204020201" charset="-122"/>
              </a:rPr>
              <a:t>范围内，登录个人百度账号成功后，将鼠标放在右上角“机构绑定”处会弹出输入邀请码，输入邀请码后点击立即配置。（邀请码</a:t>
            </a:r>
            <a:r>
              <a:rPr lang="en-US" altLang="zh-CN" sz="1825" dirty="0">
                <a:solidFill>
                  <a:srgbClr val="FF0000"/>
                </a:solidFill>
                <a:latin typeface="Microsoft YaHei Regular" panose="020B0703020204020201" charset="-122"/>
                <a:ea typeface="Microsoft YaHei Regular" panose="020B0703020204020201" charset="-122"/>
                <a:cs typeface="Microsoft YaHei Regular" panose="020B0703020204020201" charset="-122"/>
              </a:rPr>
              <a:t>F7749FCV</a:t>
            </a:r>
            <a:r>
              <a:rPr lang="zh-CN" altLang="en-US" sz="1825" dirty="0">
                <a:latin typeface="Microsoft YaHei Regular" panose="020B0703020204020201" charset="-122"/>
                <a:ea typeface="Microsoft YaHei Regular" panose="020B0703020204020201" charset="-122"/>
                <a:cs typeface="Microsoft YaHei Regular" panose="020B0703020204020201" charset="-122"/>
              </a:rPr>
              <a:t>）</a:t>
            </a:r>
            <a:endParaRPr lang="zh-CN" altLang="en-US" sz="1825" dirty="0">
              <a:latin typeface="Microsoft YaHei Regular" panose="020B0703020204020201" charset="-122"/>
              <a:ea typeface="Microsoft YaHei Regular" panose="020B0703020204020201" charset="-122"/>
              <a:cs typeface="Microsoft YaHei Regular" panose="020B0703020204020201" charset="-122"/>
            </a:endParaRPr>
          </a:p>
        </p:txBody>
      </p:sp>
      <p:pic>
        <p:nvPicPr>
          <p:cNvPr id="6" name="图片 2"/>
          <p:cNvPicPr>
            <a:picLocks noChangeAspect="1"/>
          </p:cNvPicPr>
          <p:nvPr/>
        </p:nvPicPr>
        <p:blipFill>
          <a:blip r:embed="rId1"/>
          <a:stretch>
            <a:fillRect/>
          </a:stretch>
        </p:blipFill>
        <p:spPr>
          <a:xfrm>
            <a:off x="631140" y="2279789"/>
            <a:ext cx="10690944" cy="3283975"/>
          </a:xfrm>
          <a:prstGeom prst="rect">
            <a:avLst/>
          </a:prstGeom>
          <a:noFill/>
          <a:ln>
            <a:noFill/>
          </a:ln>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431143" y="391504"/>
            <a:ext cx="11247615" cy="512445"/>
          </a:xfrm>
          <a:prstGeom prst="rect">
            <a:avLst/>
          </a:prstGeom>
          <a:noFill/>
        </p:spPr>
        <p:txBody>
          <a:bodyPr wrap="square" rtlCol="0">
            <a:spAutoFit/>
          </a:bodyPr>
          <a:lstStyle/>
          <a:p>
            <a:r>
              <a:rPr kumimoji="1" lang="zh-CN" altLang="en-US" sz="2735" b="1" dirty="0">
                <a:solidFill>
                  <a:srgbClr val="000000"/>
                </a:solidFill>
                <a:latin typeface="Microsoft YaHei Bold" panose="020B0703020204020201" charset="-122"/>
                <a:ea typeface="Microsoft YaHei Bold" panose="020B0703020204020201" charset="-122"/>
                <a:cs typeface="Hiragino Sans GB W3" panose="020B0300000000000000" charset="-122"/>
                <a:sym typeface="+mn-ea"/>
              </a:rPr>
              <a:t>校外使用</a:t>
            </a:r>
            <a:endParaRPr kumimoji="1" lang="zh-CN" altLang="en-US" sz="2735" b="1" dirty="0">
              <a:solidFill>
                <a:srgbClr val="000000"/>
              </a:solidFill>
              <a:latin typeface="Microsoft YaHei Bold" panose="020B0703020204020201" charset="-122"/>
              <a:ea typeface="Microsoft YaHei Bold" panose="020B0703020204020201" charset="-122"/>
              <a:cs typeface="Hiragino Sans GB W3" panose="020B0300000000000000" charset="-122"/>
              <a:sym typeface="+mn-ea"/>
            </a:endParaRPr>
          </a:p>
        </p:txBody>
      </p:sp>
      <p:sp>
        <p:nvSpPr>
          <p:cNvPr id="13" name="文本框 12"/>
          <p:cNvSpPr txBox="1"/>
          <p:nvPr/>
        </p:nvSpPr>
        <p:spPr>
          <a:xfrm>
            <a:off x="923739" y="1131747"/>
            <a:ext cx="11658339" cy="569595"/>
          </a:xfrm>
          <a:prstGeom prst="rect">
            <a:avLst/>
          </a:prstGeom>
          <a:noFill/>
        </p:spPr>
        <p:txBody>
          <a:bodyPr wrap="square" rtlCol="0">
            <a:spAutoFit/>
          </a:bodyPr>
          <a:lstStyle/>
          <a:p>
            <a:pPr>
              <a:lnSpc>
                <a:spcPct val="170000"/>
              </a:lnSpc>
            </a:pPr>
            <a:r>
              <a:rPr lang="zh-CN" altLang="en-US" sz="1825" dirty="0">
                <a:latin typeface="Microsoft YaHei Regular" panose="020B0703020204020201" charset="-122"/>
                <a:ea typeface="Microsoft YaHei Regular" panose="020B0703020204020201" charset="-122"/>
                <a:cs typeface="Microsoft YaHei Regular" panose="020B0703020204020201" charset="-122"/>
              </a:rPr>
              <a:t>配置成功会显示学校名称。</a:t>
            </a:r>
            <a:r>
              <a:rPr lang="zh-CN" altLang="en-US" sz="1825" dirty="0">
                <a:solidFill>
                  <a:srgbClr val="FF0000"/>
                </a:solidFill>
                <a:latin typeface="Microsoft YaHei Regular" panose="020B0703020204020201" charset="-122"/>
                <a:ea typeface="Microsoft YaHei Regular" panose="020B0703020204020201" charset="-122"/>
                <a:cs typeface="Microsoft YaHei Regular" panose="020B0703020204020201" charset="-122"/>
              </a:rPr>
              <a:t>只需要绑定成功一次就可以在校内外</a:t>
            </a:r>
            <a:r>
              <a:rPr lang="en-US" altLang="zh-CN" sz="1825" dirty="0">
                <a:solidFill>
                  <a:srgbClr val="FF0000"/>
                </a:solidFill>
                <a:latin typeface="Microsoft YaHei Regular" panose="020B0703020204020201" charset="-122"/>
                <a:ea typeface="Microsoft YaHei Regular" panose="020B0703020204020201" charset="-122"/>
                <a:cs typeface="Microsoft YaHei Regular" panose="020B0703020204020201" charset="-122"/>
              </a:rPr>
              <a:t>PC</a:t>
            </a:r>
            <a:r>
              <a:rPr lang="zh-CN" altLang="en-US" sz="1825" dirty="0">
                <a:solidFill>
                  <a:srgbClr val="FF0000"/>
                </a:solidFill>
                <a:latin typeface="Microsoft YaHei Regular" panose="020B0703020204020201" charset="-122"/>
                <a:ea typeface="Microsoft YaHei Regular" panose="020B0703020204020201" charset="-122"/>
                <a:cs typeface="Microsoft YaHei Regular" panose="020B0703020204020201" charset="-122"/>
              </a:rPr>
              <a:t>端使用。</a:t>
            </a:r>
            <a:endParaRPr lang="zh-CN" altLang="en-US" sz="1825" dirty="0">
              <a:solidFill>
                <a:srgbClr val="FF0000"/>
              </a:solidFill>
              <a:latin typeface="Microsoft YaHei Regular" panose="020B0703020204020201" charset="-122"/>
              <a:ea typeface="Microsoft YaHei Regular" panose="020B0703020204020201" charset="-122"/>
              <a:cs typeface="Microsoft YaHei Regular" panose="020B0703020204020201" charset="-122"/>
            </a:endParaRPr>
          </a:p>
        </p:txBody>
      </p:sp>
      <p:pic>
        <p:nvPicPr>
          <p:cNvPr id="5" name="图片 2"/>
          <p:cNvPicPr>
            <a:picLocks noChangeAspect="1"/>
          </p:cNvPicPr>
          <p:nvPr/>
        </p:nvPicPr>
        <p:blipFill>
          <a:blip r:embed="rId1"/>
          <a:stretch>
            <a:fillRect/>
          </a:stretch>
        </p:blipFill>
        <p:spPr>
          <a:xfrm>
            <a:off x="595341" y="1787193"/>
            <a:ext cx="10792119" cy="4086533"/>
          </a:xfrm>
          <a:prstGeom prst="rect">
            <a:avLst/>
          </a:prstGeom>
          <a:noFill/>
          <a:ln>
            <a:noFill/>
          </a:ln>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文本框 4"/>
          <p:cNvSpPr txBox="1"/>
          <p:nvPr/>
        </p:nvSpPr>
        <p:spPr>
          <a:xfrm>
            <a:off x="3522980" y="2721610"/>
            <a:ext cx="6622415" cy="1106805"/>
          </a:xfrm>
          <a:prstGeom prst="rect">
            <a:avLst/>
          </a:prstGeom>
          <a:noFill/>
        </p:spPr>
        <p:txBody>
          <a:bodyPr wrap="square" rtlCol="0">
            <a:spAutoFit/>
            <a:scene3d>
              <a:camera prst="orthographicFront"/>
              <a:lightRig rig="threePt" dir="t"/>
            </a:scene3d>
          </a:bodyPr>
          <a:lstStyle/>
          <a:p>
            <a:pPr algn="ctr">
              <a:lnSpc>
                <a:spcPct val="150000"/>
              </a:lnSpc>
            </a:pPr>
            <a:r>
              <a:rPr lang="en-US" altLang="zh-CN" sz="4400" b="1" dirty="0" smtClean="0">
                <a:ln w="9525">
                  <a:solidFill>
                    <a:schemeClr val="bg1"/>
                  </a:solidFill>
                  <a:prstDash val="solid"/>
                </a:ln>
                <a:solidFill>
                  <a:schemeClr val="tx1"/>
                </a:solidFill>
                <a:effectLst>
                  <a:outerShdw blurRad="12700" dist="38100" dir="2700000" algn="tl" rotWithShape="0">
                    <a:schemeClr val="bg1">
                      <a:lumMod val="50000"/>
                    </a:schemeClr>
                  </a:outerShdw>
                </a:effectLst>
                <a:latin typeface="微软雅黑" panose="020B0503020204020204" charset="-122"/>
                <a:ea typeface="微软雅黑" panose="020B0503020204020204" charset="-122"/>
              </a:rPr>
              <a:t>《</a:t>
            </a:r>
            <a:r>
              <a:rPr lang="zh-CN" altLang="en-US" sz="4400" b="1" dirty="0" smtClean="0">
                <a:ln w="9525">
                  <a:solidFill>
                    <a:schemeClr val="bg1"/>
                  </a:solidFill>
                  <a:prstDash val="solid"/>
                </a:ln>
                <a:solidFill>
                  <a:schemeClr val="tx1"/>
                </a:solidFill>
                <a:effectLst>
                  <a:outerShdw blurRad="12700" dist="38100" dir="2700000" algn="tl" rotWithShape="0">
                    <a:schemeClr val="bg1">
                      <a:lumMod val="50000"/>
                    </a:schemeClr>
                  </a:outerShdw>
                </a:effectLst>
                <a:latin typeface="微软雅黑" panose="020B0503020204020204" charset="-122"/>
                <a:ea typeface="微软雅黑" panose="020B0503020204020204" charset="-122"/>
              </a:rPr>
              <a:t>维普中文期刊服务平台</a:t>
            </a:r>
            <a:r>
              <a:rPr lang="en-US" altLang="zh-CN" sz="4400" b="1" dirty="0" smtClean="0">
                <a:ln w="9525">
                  <a:solidFill>
                    <a:schemeClr val="bg1"/>
                  </a:solidFill>
                  <a:prstDash val="solid"/>
                </a:ln>
                <a:solidFill>
                  <a:schemeClr val="tx1"/>
                </a:solidFill>
                <a:effectLst>
                  <a:outerShdw blurRad="12700" dist="38100" dir="2700000" algn="tl" rotWithShape="0">
                    <a:schemeClr val="bg1">
                      <a:lumMod val="50000"/>
                    </a:schemeClr>
                  </a:outerShdw>
                </a:effectLst>
                <a:latin typeface="微软雅黑" panose="020B0503020204020204" charset="-122"/>
                <a:ea typeface="微软雅黑" panose="020B0503020204020204" charset="-122"/>
              </a:rPr>
              <a:t>》</a:t>
            </a:r>
            <a:endParaRPr lang="en-US" altLang="zh-CN" sz="4400" b="1" dirty="0" smtClean="0">
              <a:ln w="9525">
                <a:solidFill>
                  <a:schemeClr val="bg1"/>
                </a:solidFill>
                <a:prstDash val="solid"/>
              </a:ln>
              <a:solidFill>
                <a:schemeClr val="tx1"/>
              </a:solidFill>
              <a:effectLst>
                <a:outerShdw blurRad="12700" dist="38100" dir="2700000" algn="tl" rotWithShape="0">
                  <a:schemeClr val="bg1">
                    <a:lumMod val="50000"/>
                  </a:schemeClr>
                </a:outerShdw>
              </a:effectLst>
              <a:latin typeface="微软雅黑" panose="020B0503020204020204" charset="-122"/>
              <a:ea typeface="微软雅黑" panose="020B0503020204020204" charset="-122"/>
              <a:sym typeface="+mn-ea"/>
            </a:endParaRPr>
          </a:p>
        </p:txBody>
      </p:sp>
      <p:pic>
        <p:nvPicPr>
          <p:cNvPr id="7" name="图片 6"/>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10081895" y="4774565"/>
            <a:ext cx="2032635" cy="1814830"/>
          </a:xfrm>
          <a:prstGeom prst="rect">
            <a:avLst/>
          </a:prstGeom>
        </p:spPr>
      </p:pic>
      <p:pic>
        <p:nvPicPr>
          <p:cNvPr id="3" name="图片 2"/>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9916795" y="4733290"/>
            <a:ext cx="2155825" cy="1924685"/>
          </a:xfrm>
          <a:prstGeom prst="rect">
            <a:avLst/>
          </a:prstGeom>
        </p:spPr>
      </p:pic>
      <p:grpSp>
        <p:nvGrpSpPr>
          <p:cNvPr id="110" name="组合 109"/>
          <p:cNvGrpSpPr/>
          <p:nvPr/>
        </p:nvGrpSpPr>
        <p:grpSpPr>
          <a:xfrm>
            <a:off x="2183765" y="2743200"/>
            <a:ext cx="1566545" cy="1426845"/>
            <a:chOff x="2030922" y="2327368"/>
            <a:chExt cx="1528342" cy="1317536"/>
          </a:xfrm>
        </p:grpSpPr>
        <p:sp>
          <p:nvSpPr>
            <p:cNvPr id="111" name="六边形 110"/>
            <p:cNvSpPr/>
            <p:nvPr/>
          </p:nvSpPr>
          <p:spPr>
            <a:xfrm>
              <a:off x="2030922" y="2327368"/>
              <a:ext cx="1528342" cy="1317536"/>
            </a:xfrm>
            <a:prstGeom prst="hexagon">
              <a:avLst/>
            </a:prstGeom>
            <a:gradFill flip="none" rotWithShape="1">
              <a:gsLst>
                <a:gs pos="61000">
                  <a:srgbClr val="F6F6F6"/>
                </a:gs>
                <a:gs pos="37000">
                  <a:srgbClr val="E0E0E0"/>
                </a:gs>
                <a:gs pos="17000">
                  <a:srgbClr val="DEDEDE"/>
                </a:gs>
                <a:gs pos="100000">
                  <a:schemeClr val="bg1"/>
                </a:gs>
              </a:gsLst>
              <a:lin ang="13500000" scaled="1"/>
              <a:tileRect/>
            </a:gradFill>
            <a:ln w="19050">
              <a:noFill/>
            </a:ln>
            <a:effectLst>
              <a:outerShdw blurRad="381000" dist="127000" dir="2400000" algn="tl" rotWithShape="0">
                <a:srgbClr val="696969">
                  <a:alpha val="47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sz="2400">
                <a:solidFill>
                  <a:prstClr val="white"/>
                </a:solidFill>
              </a:endParaRPr>
            </a:p>
          </p:txBody>
        </p:sp>
        <p:sp>
          <p:nvSpPr>
            <p:cNvPr id="112" name="任意多边形 111"/>
            <p:cNvSpPr/>
            <p:nvPr/>
          </p:nvSpPr>
          <p:spPr>
            <a:xfrm>
              <a:off x="2105578" y="2390868"/>
              <a:ext cx="1381022" cy="1190535"/>
            </a:xfrm>
            <a:custGeom>
              <a:avLst/>
              <a:gdLst>
                <a:gd name="connsiteX0" fmla="*/ 407876 w 1381020"/>
                <a:gd name="connsiteY0" fmla="*/ 167033 h 1190534"/>
                <a:gd name="connsiteX1" fmla="*/ 193759 w 1381020"/>
                <a:gd name="connsiteY1" fmla="*/ 595266 h 1190534"/>
                <a:gd name="connsiteX2" fmla="*/ 407876 w 1381020"/>
                <a:gd name="connsiteY2" fmla="*/ 1023499 h 1190534"/>
                <a:gd name="connsiteX3" fmla="*/ 973145 w 1381020"/>
                <a:gd name="connsiteY3" fmla="*/ 1023499 h 1190534"/>
                <a:gd name="connsiteX4" fmla="*/ 1187261 w 1381020"/>
                <a:gd name="connsiteY4" fmla="*/ 595266 h 1190534"/>
                <a:gd name="connsiteX5" fmla="*/ 973145 w 1381020"/>
                <a:gd name="connsiteY5" fmla="*/ 167033 h 1190534"/>
                <a:gd name="connsiteX6" fmla="*/ 297634 w 1381020"/>
                <a:gd name="connsiteY6" fmla="*/ 0 h 1190534"/>
                <a:gd name="connsiteX7" fmla="*/ 1083387 w 1381020"/>
                <a:gd name="connsiteY7" fmla="*/ 0 h 1190534"/>
                <a:gd name="connsiteX8" fmla="*/ 1381020 w 1381020"/>
                <a:gd name="connsiteY8" fmla="*/ 595267 h 1190534"/>
                <a:gd name="connsiteX9" fmla="*/ 1083387 w 1381020"/>
                <a:gd name="connsiteY9" fmla="*/ 1190534 h 1190534"/>
                <a:gd name="connsiteX10" fmla="*/ 297634 w 1381020"/>
                <a:gd name="connsiteY10" fmla="*/ 1190534 h 1190534"/>
                <a:gd name="connsiteX11" fmla="*/ 0 w 1381020"/>
                <a:gd name="connsiteY11" fmla="*/ 595267 h 11905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381020" h="1190534">
                  <a:moveTo>
                    <a:pt x="407876" y="167033"/>
                  </a:moveTo>
                  <a:lnTo>
                    <a:pt x="193759" y="595266"/>
                  </a:lnTo>
                  <a:lnTo>
                    <a:pt x="407876" y="1023499"/>
                  </a:lnTo>
                  <a:lnTo>
                    <a:pt x="973145" y="1023499"/>
                  </a:lnTo>
                  <a:lnTo>
                    <a:pt x="1187261" y="595266"/>
                  </a:lnTo>
                  <a:lnTo>
                    <a:pt x="973145" y="167033"/>
                  </a:lnTo>
                  <a:close/>
                  <a:moveTo>
                    <a:pt x="297634" y="0"/>
                  </a:moveTo>
                  <a:lnTo>
                    <a:pt x="1083387" y="0"/>
                  </a:lnTo>
                  <a:lnTo>
                    <a:pt x="1381020" y="595267"/>
                  </a:lnTo>
                  <a:lnTo>
                    <a:pt x="1083387" y="1190534"/>
                  </a:lnTo>
                  <a:lnTo>
                    <a:pt x="297634" y="1190534"/>
                  </a:lnTo>
                  <a:lnTo>
                    <a:pt x="0" y="595267"/>
                  </a:lnTo>
                  <a:close/>
                </a:path>
              </a:pathLst>
            </a:custGeom>
            <a:gradFill>
              <a:gsLst>
                <a:gs pos="57000">
                  <a:srgbClr val="F5F5F5"/>
                </a:gs>
                <a:gs pos="32000">
                  <a:srgbClr val="DEDEDE"/>
                </a:gs>
                <a:gs pos="0">
                  <a:srgbClr val="CBCBCB"/>
                </a:gs>
                <a:gs pos="100000">
                  <a:schemeClr val="bg1"/>
                </a:gs>
              </a:gsLst>
              <a:lin ang="2700000" scaled="1"/>
            </a:gradFill>
            <a:ln w="19050">
              <a:noFill/>
            </a:ln>
            <a:effectLst>
              <a:softEdge rad="0"/>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lang="zh-CN" altLang="en-US" sz="2400">
                <a:solidFill>
                  <a:prstClr val="white"/>
                </a:solidFill>
              </a:endParaRPr>
            </a:p>
          </p:txBody>
        </p:sp>
        <p:sp>
          <p:nvSpPr>
            <p:cNvPr id="113" name="六边形 112"/>
            <p:cNvSpPr/>
            <p:nvPr/>
          </p:nvSpPr>
          <p:spPr>
            <a:xfrm>
              <a:off x="2299630" y="2558546"/>
              <a:ext cx="993503" cy="856467"/>
            </a:xfrm>
            <a:prstGeom prst="hexagon">
              <a:avLst/>
            </a:prstGeom>
            <a:solidFill>
              <a:srgbClr val="002F9E"/>
            </a:solidFill>
            <a:ln w="19050">
              <a:noFill/>
            </a:ln>
            <a:effectLst>
              <a:innerShdw blurRad="76200" dist="63500" dir="13500000">
                <a:prstClr val="black">
                  <a:alpha val="46000"/>
                </a:prstClr>
              </a:innerShdw>
              <a:softEdge rad="0"/>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sz="4800">
                  <a:solidFill>
                    <a:prstClr val="white"/>
                  </a:solidFill>
                  <a:latin typeface="微软雅黑" panose="020B0503020204020204" charset="-122"/>
                  <a:ea typeface="微软雅黑" panose="020B0503020204020204" charset="-122"/>
                </a:rPr>
                <a:t>2</a:t>
              </a:r>
              <a:endParaRPr lang="en-US" altLang="zh-CN" sz="4800">
                <a:solidFill>
                  <a:prstClr val="white"/>
                </a:solidFill>
                <a:latin typeface="微软雅黑" panose="020B0503020204020204" charset="-122"/>
                <a:ea typeface="微软雅黑" panose="020B0503020204020204" charset="-122"/>
              </a:endParaRPr>
            </a:p>
          </p:txBody>
        </p:sp>
        <p:sp>
          <p:nvSpPr>
            <p:cNvPr id="114" name="梯形 113"/>
            <p:cNvSpPr/>
            <p:nvPr/>
          </p:nvSpPr>
          <p:spPr>
            <a:xfrm>
              <a:off x="2402684" y="3414367"/>
              <a:ext cx="785815" cy="167035"/>
            </a:xfrm>
            <a:prstGeom prst="trapezoid">
              <a:avLst>
                <a:gd name="adj" fmla="val 66343"/>
              </a:avLst>
            </a:prstGeom>
            <a:gradFill>
              <a:gsLst>
                <a:gs pos="0">
                  <a:srgbClr val="E6E6E6"/>
                </a:gs>
                <a:gs pos="100000">
                  <a:srgbClr val="F7F7F7"/>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sz="2400">
                <a:solidFill>
                  <a:prstClr val="white"/>
                </a:solidFill>
              </a:endParaRPr>
            </a:p>
          </p:txBody>
        </p:sp>
        <p:sp>
          <p:nvSpPr>
            <p:cNvPr id="115" name="梯形 71"/>
            <p:cNvSpPr/>
            <p:nvPr/>
          </p:nvSpPr>
          <p:spPr>
            <a:xfrm rot="14580000" flipH="1">
              <a:off x="2925227" y="2640055"/>
              <a:ext cx="667005" cy="171628"/>
            </a:xfrm>
            <a:custGeom>
              <a:avLst/>
              <a:gdLst>
                <a:gd name="connsiteX0" fmla="*/ 0 w 667005"/>
                <a:gd name="connsiteY0" fmla="*/ 171628 h 171628"/>
                <a:gd name="connsiteX1" fmla="*/ 85140 w 667005"/>
                <a:gd name="connsiteY1" fmla="*/ 0 h 171628"/>
                <a:gd name="connsiteX2" fmla="*/ 581865 w 667005"/>
                <a:gd name="connsiteY2" fmla="*/ 0 h 171628"/>
                <a:gd name="connsiteX3" fmla="*/ 667005 w 667005"/>
                <a:gd name="connsiteY3" fmla="*/ 171628 h 171628"/>
                <a:gd name="connsiteX4" fmla="*/ 0 w 667005"/>
                <a:gd name="connsiteY4" fmla="*/ 171628 h 171628"/>
                <a:gd name="connsiteX0-1" fmla="*/ 0 w 667005"/>
                <a:gd name="connsiteY0-2" fmla="*/ 171737 h 171737"/>
                <a:gd name="connsiteX1-3" fmla="*/ 99339 w 667005"/>
                <a:gd name="connsiteY1-4" fmla="*/ 0 h 171737"/>
                <a:gd name="connsiteX2-5" fmla="*/ 581865 w 667005"/>
                <a:gd name="connsiteY2-6" fmla="*/ 109 h 171737"/>
                <a:gd name="connsiteX3-7" fmla="*/ 667005 w 667005"/>
                <a:gd name="connsiteY3-8" fmla="*/ 171737 h 171737"/>
                <a:gd name="connsiteX4-9" fmla="*/ 0 w 667005"/>
                <a:gd name="connsiteY4-10" fmla="*/ 171737 h 171737"/>
                <a:gd name="connsiteX0-11" fmla="*/ 0 w 667005"/>
                <a:gd name="connsiteY0-12" fmla="*/ 171628 h 171628"/>
                <a:gd name="connsiteX1-13" fmla="*/ 140601 w 667005"/>
                <a:gd name="connsiteY1-14" fmla="*/ 10938 h 171628"/>
                <a:gd name="connsiteX2-15" fmla="*/ 581865 w 667005"/>
                <a:gd name="connsiteY2-16" fmla="*/ 0 h 171628"/>
                <a:gd name="connsiteX3-17" fmla="*/ 667005 w 667005"/>
                <a:gd name="connsiteY3-18" fmla="*/ 171628 h 171628"/>
                <a:gd name="connsiteX4-19" fmla="*/ 0 w 667005"/>
                <a:gd name="connsiteY4-20" fmla="*/ 171628 h 171628"/>
                <a:gd name="connsiteX0-21" fmla="*/ 0 w 667005"/>
                <a:gd name="connsiteY0-22" fmla="*/ 171628 h 171628"/>
                <a:gd name="connsiteX1-23" fmla="*/ 103609 w 667005"/>
                <a:gd name="connsiteY1-24" fmla="*/ 1280 h 171628"/>
                <a:gd name="connsiteX2-25" fmla="*/ 581865 w 667005"/>
                <a:gd name="connsiteY2-26" fmla="*/ 0 h 171628"/>
                <a:gd name="connsiteX3-27" fmla="*/ 667005 w 667005"/>
                <a:gd name="connsiteY3-28" fmla="*/ 171628 h 171628"/>
                <a:gd name="connsiteX4-29" fmla="*/ 0 w 667005"/>
                <a:gd name="connsiteY4-30" fmla="*/ 171628 h 171628"/>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67005" h="171628">
                  <a:moveTo>
                    <a:pt x="0" y="171628"/>
                  </a:moveTo>
                  <a:lnTo>
                    <a:pt x="103609" y="1280"/>
                  </a:lnTo>
                  <a:lnTo>
                    <a:pt x="581865" y="0"/>
                  </a:lnTo>
                  <a:lnTo>
                    <a:pt x="667005" y="171628"/>
                  </a:lnTo>
                  <a:lnTo>
                    <a:pt x="0" y="171628"/>
                  </a:lnTo>
                  <a:close/>
                </a:path>
              </a:pathLst>
            </a:custGeom>
            <a:gradFill>
              <a:gsLst>
                <a:gs pos="0">
                  <a:srgbClr val="DEDEDE"/>
                </a:gs>
                <a:gs pos="100000">
                  <a:srgbClr val="F4F4F4"/>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sz="2400">
                <a:solidFill>
                  <a:prstClr val="white"/>
                </a:solidFill>
              </a:endParaRPr>
            </a:p>
          </p:txBody>
        </p:sp>
        <p:sp>
          <p:nvSpPr>
            <p:cNvPr id="116" name="任意多边形 115"/>
            <p:cNvSpPr/>
            <p:nvPr/>
          </p:nvSpPr>
          <p:spPr>
            <a:xfrm>
              <a:off x="2105964" y="2395147"/>
              <a:ext cx="413216" cy="595267"/>
            </a:xfrm>
            <a:custGeom>
              <a:avLst/>
              <a:gdLst>
                <a:gd name="connsiteX0" fmla="*/ 297634 w 413216"/>
                <a:gd name="connsiteY0" fmla="*/ 0 h 595267"/>
                <a:gd name="connsiteX1" fmla="*/ 302996 w 413216"/>
                <a:gd name="connsiteY1" fmla="*/ 0 h 595267"/>
                <a:gd name="connsiteX2" fmla="*/ 413216 w 413216"/>
                <a:gd name="connsiteY2" fmla="*/ 167033 h 595267"/>
                <a:gd name="connsiteX3" fmla="*/ 407876 w 413216"/>
                <a:gd name="connsiteY3" fmla="*/ 167033 h 595267"/>
                <a:gd name="connsiteX4" fmla="*/ 193759 w 413216"/>
                <a:gd name="connsiteY4" fmla="*/ 595266 h 595267"/>
                <a:gd name="connsiteX5" fmla="*/ 193760 w 413216"/>
                <a:gd name="connsiteY5" fmla="*/ 595267 h 595267"/>
                <a:gd name="connsiteX6" fmla="*/ 0 w 413216"/>
                <a:gd name="connsiteY6" fmla="*/ 595267 h 5952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3216" h="595267">
                  <a:moveTo>
                    <a:pt x="297634" y="0"/>
                  </a:moveTo>
                  <a:lnTo>
                    <a:pt x="302996" y="0"/>
                  </a:lnTo>
                  <a:lnTo>
                    <a:pt x="413216" y="167033"/>
                  </a:lnTo>
                  <a:lnTo>
                    <a:pt x="407876" y="167033"/>
                  </a:lnTo>
                  <a:lnTo>
                    <a:pt x="193759" y="595266"/>
                  </a:lnTo>
                  <a:lnTo>
                    <a:pt x="193760" y="595267"/>
                  </a:lnTo>
                  <a:lnTo>
                    <a:pt x="0" y="595267"/>
                  </a:lnTo>
                  <a:close/>
                </a:path>
              </a:pathLst>
            </a:custGeom>
            <a:gradFill>
              <a:gsLst>
                <a:gs pos="100000">
                  <a:srgbClr val="DFDFDF"/>
                </a:gs>
                <a:gs pos="0">
                  <a:srgbClr val="B4B4B4"/>
                </a:gs>
              </a:gsLst>
              <a:lin ang="2700000" scaled="0"/>
            </a:gradFill>
            <a:ln w="19050">
              <a:noFill/>
            </a:ln>
            <a:effectLst>
              <a:softEdge rad="0"/>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lang="zh-CN" altLang="en-US" sz="2400">
                <a:solidFill>
                  <a:prstClr val="white"/>
                </a:solidFill>
              </a:endParaRPr>
            </a:p>
          </p:txBody>
        </p:sp>
        <p:sp>
          <p:nvSpPr>
            <p:cNvPr id="117" name="梯形 116"/>
            <p:cNvSpPr/>
            <p:nvPr/>
          </p:nvSpPr>
          <p:spPr>
            <a:xfrm flipV="1">
              <a:off x="2402681" y="2390864"/>
              <a:ext cx="785814" cy="167035"/>
            </a:xfrm>
            <a:prstGeom prst="trapezoid">
              <a:avLst>
                <a:gd name="adj" fmla="val 66343"/>
              </a:avLst>
            </a:prstGeom>
            <a:gradFill>
              <a:gsLst>
                <a:gs pos="100000">
                  <a:srgbClr val="DFDFDF"/>
                </a:gs>
                <a:gs pos="0">
                  <a:srgbClr val="B4B4B4"/>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sz="2400">
                <a:solidFill>
                  <a:prstClr val="white"/>
                </a:solidFill>
              </a:endParaRPr>
            </a:p>
          </p:txBody>
        </p:sp>
      </p:grpSp>
    </p:spTree>
  </p:cSld>
  <p:clrMapOvr>
    <a:masterClrMapping/>
  </p:clrMapOvr>
  <p:transition>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animEffect transition="in" filter="fade">
                                      <p:cBhvr>
                                        <p:cTn id="9" dur="500"/>
                                        <p:tgtEl>
                                          <p:spTgt spid="7"/>
                                        </p:tgtEl>
                                      </p:cBhvr>
                                    </p:animEffect>
                                  </p:childTnLst>
                                </p:cTn>
                              </p:par>
                            </p:childTnLst>
                          </p:cTn>
                        </p:par>
                        <p:par>
                          <p:cTn id="10" fill="hold">
                            <p:stCondLst>
                              <p:cond delay="500"/>
                            </p:stCondLst>
                            <p:childTnLst>
                              <p:par>
                                <p:cTn id="11" presetID="53" presetClass="entr" presetSubtype="16" fill="hold" nodeType="after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p:cTn id="13" dur="500" fill="hold"/>
                                        <p:tgtEl>
                                          <p:spTgt spid="3"/>
                                        </p:tgtEl>
                                        <p:attrNameLst>
                                          <p:attrName>ppt_w</p:attrName>
                                        </p:attrNameLst>
                                      </p:cBhvr>
                                      <p:tavLst>
                                        <p:tav tm="0">
                                          <p:val>
                                            <p:fltVal val="0"/>
                                          </p:val>
                                        </p:tav>
                                        <p:tav tm="100000">
                                          <p:val>
                                            <p:strVal val="#ppt_w"/>
                                          </p:val>
                                        </p:tav>
                                      </p:tavLst>
                                    </p:anim>
                                    <p:anim calcmode="lin" valueType="num">
                                      <p:cBhvr>
                                        <p:cTn id="14" dur="500" fill="hold"/>
                                        <p:tgtEl>
                                          <p:spTgt spid="3"/>
                                        </p:tgtEl>
                                        <p:attrNameLst>
                                          <p:attrName>ppt_h</p:attrName>
                                        </p:attrNameLst>
                                      </p:cBhvr>
                                      <p:tavLst>
                                        <p:tav tm="0">
                                          <p:val>
                                            <p:fltVal val="0"/>
                                          </p:val>
                                        </p:tav>
                                        <p:tav tm="100000">
                                          <p:val>
                                            <p:strVal val="#ppt_h"/>
                                          </p:val>
                                        </p:tav>
                                      </p:tavLst>
                                    </p:anim>
                                    <p:animEffect transition="in" filter="fade">
                                      <p:cBhvr>
                                        <p:cTn id="15" dur="500"/>
                                        <p:tgtEl>
                                          <p:spTgt spid="3"/>
                                        </p:tgtEl>
                                      </p:cBhvr>
                                    </p:animEffect>
                                  </p:childTnLst>
                                </p:cTn>
                              </p:par>
                              <p:par>
                                <p:cTn id="16" presetID="10" presetClass="entr" presetSubtype="0" fill="hold" nodeType="withEffect">
                                  <p:stCondLst>
                                    <p:cond delay="300"/>
                                  </p:stCondLst>
                                  <p:childTnLst>
                                    <p:set>
                                      <p:cBhvr>
                                        <p:cTn id="17" dur="1" fill="hold">
                                          <p:stCondLst>
                                            <p:cond delay="0"/>
                                          </p:stCondLst>
                                        </p:cTn>
                                        <p:tgtEl>
                                          <p:spTgt spid="110"/>
                                        </p:tgtEl>
                                        <p:attrNameLst>
                                          <p:attrName>style.visibility</p:attrName>
                                        </p:attrNameLst>
                                      </p:cBhvr>
                                      <p:to>
                                        <p:strVal val="visible"/>
                                      </p:to>
                                    </p:set>
                                    <p:animEffect transition="in" filter="fade">
                                      <p:cBhvr>
                                        <p:cTn id="18" dur="500"/>
                                        <p:tgtEl>
                                          <p:spTgt spid="1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1" name="图片 10"/>
          <p:cNvPicPr>
            <a:picLocks noChangeAspect="1"/>
          </p:cNvPicPr>
          <p:nvPr/>
        </p:nvPicPr>
        <p:blipFill>
          <a:blip r:embed="rId1" cstate="screen"/>
          <a:stretch>
            <a:fillRect/>
          </a:stretch>
        </p:blipFill>
        <p:spPr>
          <a:xfrm rot="16200000">
            <a:off x="2667323" y="-2667324"/>
            <a:ext cx="6857355" cy="12192002"/>
          </a:xfrm>
          <a:prstGeom prst="rect">
            <a:avLst/>
          </a:prstGeom>
        </p:spPr>
      </p:pic>
      <p:sp>
        <p:nvSpPr>
          <p:cNvPr id="13" name="矩形: 圆角 29"/>
          <p:cNvSpPr/>
          <p:nvPr/>
        </p:nvSpPr>
        <p:spPr>
          <a:xfrm>
            <a:off x="1165660" y="2101884"/>
            <a:ext cx="2526632" cy="3850105"/>
          </a:xfrm>
          <a:prstGeom prst="roundRect">
            <a:avLst>
              <a:gd name="adj" fmla="val 5559"/>
            </a:avLst>
          </a:prstGeom>
          <a:solidFill>
            <a:srgbClr val="D3A17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cs typeface="+mn-ea"/>
              <a:sym typeface="+mn-lt"/>
            </a:endParaRPr>
          </a:p>
        </p:txBody>
      </p:sp>
      <p:sp>
        <p:nvSpPr>
          <p:cNvPr id="14" name="矩形: 圆角 30"/>
          <p:cNvSpPr/>
          <p:nvPr/>
        </p:nvSpPr>
        <p:spPr>
          <a:xfrm>
            <a:off x="4637773" y="2083469"/>
            <a:ext cx="2526632" cy="3850105"/>
          </a:xfrm>
          <a:prstGeom prst="roundRect">
            <a:avLst>
              <a:gd name="adj" fmla="val 5559"/>
            </a:avLst>
          </a:prstGeom>
          <a:solidFill>
            <a:srgbClr val="794C2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srgbClr val="5BA8D6"/>
              </a:solidFill>
              <a:effectLst/>
              <a:uLnTx/>
              <a:uFillTx/>
              <a:cs typeface="+mn-ea"/>
              <a:sym typeface="+mn-lt"/>
            </a:endParaRPr>
          </a:p>
        </p:txBody>
      </p:sp>
      <p:sp>
        <p:nvSpPr>
          <p:cNvPr id="15" name="矩形: 圆角 31"/>
          <p:cNvSpPr/>
          <p:nvPr/>
        </p:nvSpPr>
        <p:spPr>
          <a:xfrm>
            <a:off x="8077501" y="2083469"/>
            <a:ext cx="2526632" cy="3850105"/>
          </a:xfrm>
          <a:prstGeom prst="roundRect">
            <a:avLst>
              <a:gd name="adj" fmla="val 5559"/>
            </a:avLst>
          </a:prstGeom>
          <a:solidFill>
            <a:srgbClr val="D3A17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cs typeface="+mn-ea"/>
              <a:sym typeface="+mn-lt"/>
            </a:endParaRPr>
          </a:p>
        </p:txBody>
      </p:sp>
      <p:grpSp>
        <p:nvGrpSpPr>
          <p:cNvPr id="17" name="组合 16"/>
          <p:cNvGrpSpPr/>
          <p:nvPr/>
        </p:nvGrpSpPr>
        <p:grpSpPr>
          <a:xfrm>
            <a:off x="4075197" y="539705"/>
            <a:ext cx="5287875" cy="769441"/>
            <a:chOff x="4606761" y="542251"/>
            <a:chExt cx="3679659" cy="769441"/>
          </a:xfrm>
        </p:grpSpPr>
        <p:sp>
          <p:nvSpPr>
            <p:cNvPr id="18" name="文本框 17"/>
            <p:cNvSpPr txBox="1"/>
            <p:nvPr/>
          </p:nvSpPr>
          <p:spPr>
            <a:xfrm>
              <a:off x="5346704" y="612608"/>
              <a:ext cx="2939716" cy="646331"/>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3600" b="0" i="0" u="none" strike="noStrike" kern="1200" cap="none" spc="0" normalizeH="0" baseline="0" noProof="0" dirty="0">
                  <a:ln>
                    <a:noFill/>
                  </a:ln>
                  <a:solidFill>
                    <a:srgbClr val="794C28"/>
                  </a:solidFill>
                  <a:effectLst/>
                  <a:uLnTx/>
                  <a:uFillTx/>
                  <a:cs typeface="+mn-ea"/>
                  <a:sym typeface="+mn-lt"/>
                </a:rPr>
                <a:t>CONTENTS</a:t>
              </a:r>
              <a:endParaRPr kumimoji="0" lang="zh-CN" altLang="en-US" sz="3600" b="0" i="0" u="none" strike="noStrike" kern="1200" cap="none" spc="0" normalizeH="0" baseline="0" noProof="0" dirty="0">
                <a:ln>
                  <a:noFill/>
                </a:ln>
                <a:solidFill>
                  <a:srgbClr val="794C28"/>
                </a:solidFill>
                <a:effectLst/>
                <a:uLnTx/>
                <a:uFillTx/>
                <a:cs typeface="+mn-ea"/>
                <a:sym typeface="+mn-lt"/>
              </a:endParaRPr>
            </a:p>
          </p:txBody>
        </p:sp>
        <p:cxnSp>
          <p:nvCxnSpPr>
            <p:cNvPr id="19" name="直接连接符 18"/>
            <p:cNvCxnSpPr/>
            <p:nvPr/>
          </p:nvCxnSpPr>
          <p:spPr>
            <a:xfrm>
              <a:off x="5799220" y="758989"/>
              <a:ext cx="0" cy="432000"/>
            </a:xfrm>
            <a:prstGeom prst="line">
              <a:avLst/>
            </a:prstGeom>
            <a:ln w="22225">
              <a:solidFill>
                <a:srgbClr val="794C28"/>
              </a:solidFill>
            </a:ln>
          </p:spPr>
          <p:style>
            <a:lnRef idx="1">
              <a:schemeClr val="accent1"/>
            </a:lnRef>
            <a:fillRef idx="0">
              <a:schemeClr val="accent1"/>
            </a:fillRef>
            <a:effectRef idx="0">
              <a:schemeClr val="accent1"/>
            </a:effectRef>
            <a:fontRef idx="minor">
              <a:schemeClr val="tx1"/>
            </a:fontRef>
          </p:style>
        </p:cxnSp>
        <p:sp>
          <p:nvSpPr>
            <p:cNvPr id="20" name="文本框 19"/>
            <p:cNvSpPr txBox="1"/>
            <p:nvPr/>
          </p:nvSpPr>
          <p:spPr>
            <a:xfrm>
              <a:off x="4606761" y="542251"/>
              <a:ext cx="1064124" cy="769441"/>
            </a:xfrm>
            <a:prstGeom prst="rect">
              <a:avLst/>
            </a:prstGeom>
            <a:noFill/>
          </p:spPr>
          <p:txBody>
            <a:bodyPr wrap="square" rtlCol="0">
              <a:spAutoFit/>
            </a:bodyPr>
            <a:lstStyle/>
            <a:p>
              <a:pPr marL="0" marR="0" lvl="0" indent="0" algn="dist" defTabSz="914400" rtl="0" eaLnBrk="1" fontAlgn="auto" latinLnBrk="0" hangingPunct="1">
                <a:lnSpc>
                  <a:spcPct val="100000"/>
                </a:lnSpc>
                <a:spcBef>
                  <a:spcPts val="0"/>
                </a:spcBef>
                <a:spcAft>
                  <a:spcPts val="0"/>
                </a:spcAft>
                <a:buClrTx/>
                <a:buSzTx/>
                <a:buFontTx/>
                <a:buNone/>
                <a:defRPr/>
              </a:pPr>
              <a:r>
                <a:rPr kumimoji="0" lang="zh-CN" altLang="en-US" sz="4400" b="0" i="0" u="none" strike="noStrike" kern="1200" cap="none" spc="0" normalizeH="0" baseline="0" noProof="0" dirty="0">
                  <a:ln>
                    <a:noFill/>
                  </a:ln>
                  <a:solidFill>
                    <a:srgbClr val="794C28"/>
                  </a:solidFill>
                  <a:effectLst/>
                  <a:uLnTx/>
                  <a:uFillTx/>
                  <a:cs typeface="+mn-ea"/>
                  <a:sym typeface="+mn-lt"/>
                </a:rPr>
                <a:t>目录</a:t>
              </a:r>
              <a:endParaRPr kumimoji="0" lang="zh-CN" altLang="en-US" sz="4400" b="0" i="0" u="none" strike="noStrike" kern="1200" cap="none" spc="0" normalizeH="0" baseline="0" noProof="0" dirty="0">
                <a:ln>
                  <a:noFill/>
                </a:ln>
                <a:solidFill>
                  <a:srgbClr val="794C28"/>
                </a:solidFill>
                <a:effectLst/>
                <a:uLnTx/>
                <a:uFillTx/>
                <a:cs typeface="+mn-ea"/>
                <a:sym typeface="+mn-lt"/>
              </a:endParaRPr>
            </a:p>
          </p:txBody>
        </p:sp>
      </p:grpSp>
      <p:sp>
        <p:nvSpPr>
          <p:cNvPr id="21" name="文本框 20"/>
          <p:cNvSpPr txBox="1"/>
          <p:nvPr/>
        </p:nvSpPr>
        <p:spPr>
          <a:xfrm>
            <a:off x="2158265" y="2666365"/>
            <a:ext cx="1389313" cy="52322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en-US" altLang="zh-CN" sz="2800" b="0" i="0" u="none" strike="noStrike" kern="1200" cap="none" spc="0" normalizeH="0" baseline="0" noProof="0" dirty="0">
                <a:ln>
                  <a:noFill/>
                </a:ln>
                <a:solidFill>
                  <a:schemeClr val="bg1"/>
                </a:solidFill>
                <a:effectLst/>
                <a:uLnTx/>
                <a:uFillTx/>
                <a:cs typeface="+mn-ea"/>
                <a:sym typeface="+mn-lt"/>
              </a:rPr>
              <a:t>01</a:t>
            </a:r>
            <a:endParaRPr kumimoji="0" lang="zh-CN" altLang="en-US" sz="2800" b="0" i="0" u="none" strike="noStrike" kern="1200" cap="none" spc="0" normalizeH="0" baseline="0" noProof="0" dirty="0">
              <a:ln>
                <a:noFill/>
              </a:ln>
              <a:solidFill>
                <a:schemeClr val="bg1"/>
              </a:solidFill>
              <a:effectLst/>
              <a:uLnTx/>
              <a:uFillTx/>
              <a:cs typeface="+mn-ea"/>
              <a:sym typeface="+mn-lt"/>
            </a:endParaRPr>
          </a:p>
        </p:txBody>
      </p:sp>
      <p:sp>
        <p:nvSpPr>
          <p:cNvPr id="23" name="文本框 22"/>
          <p:cNvSpPr txBox="1"/>
          <p:nvPr/>
        </p:nvSpPr>
        <p:spPr>
          <a:xfrm>
            <a:off x="1394593" y="3507346"/>
            <a:ext cx="2133935" cy="107632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3200" b="0" i="0" u="none" strike="noStrike" kern="1200" cap="none" spc="0" normalizeH="0" baseline="0" noProof="0" dirty="0">
                <a:ln>
                  <a:noFill/>
                </a:ln>
                <a:solidFill>
                  <a:schemeClr val="bg1"/>
                </a:solidFill>
                <a:effectLst/>
                <a:uLnTx/>
                <a:uFillTx/>
                <a:cs typeface="+mn-ea"/>
                <a:sym typeface="+mn-lt"/>
              </a:rPr>
              <a:t>图书馆概况</a:t>
            </a:r>
            <a:endParaRPr kumimoji="0" lang="zh-CN" altLang="en-US" sz="3200" b="0" i="0" u="none" strike="noStrike" kern="1200" cap="none" spc="0" normalizeH="0" baseline="0" noProof="0" dirty="0">
              <a:ln>
                <a:noFill/>
              </a:ln>
              <a:solidFill>
                <a:schemeClr val="bg1"/>
              </a:solidFill>
              <a:effectLst/>
              <a:uLnTx/>
              <a:uFillTx/>
              <a:cs typeface="+mn-ea"/>
              <a:sym typeface="+mn-lt"/>
            </a:endParaRPr>
          </a:p>
        </p:txBody>
      </p:sp>
      <p:sp>
        <p:nvSpPr>
          <p:cNvPr id="27" name="文本框 26"/>
          <p:cNvSpPr txBox="1"/>
          <p:nvPr/>
        </p:nvSpPr>
        <p:spPr>
          <a:xfrm>
            <a:off x="5647089" y="2647950"/>
            <a:ext cx="1389313" cy="52322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en-US" altLang="zh-CN" sz="2800" b="0" i="0" u="none" strike="noStrike" kern="1200" cap="none" spc="0" normalizeH="0" baseline="0" noProof="0" dirty="0">
                <a:ln>
                  <a:noFill/>
                </a:ln>
                <a:solidFill>
                  <a:prstClr val="white"/>
                </a:solidFill>
                <a:effectLst/>
                <a:uLnTx/>
                <a:uFillTx/>
                <a:cs typeface="+mn-ea"/>
                <a:sym typeface="+mn-lt"/>
              </a:rPr>
              <a:t>02</a:t>
            </a:r>
            <a:endParaRPr kumimoji="0" lang="zh-CN" altLang="en-US" sz="2800" b="0" i="0" u="none" strike="noStrike" kern="1200" cap="none" spc="0" normalizeH="0" baseline="0" noProof="0" dirty="0">
              <a:ln>
                <a:noFill/>
              </a:ln>
              <a:solidFill>
                <a:prstClr val="white"/>
              </a:solidFill>
              <a:effectLst/>
              <a:uLnTx/>
              <a:uFillTx/>
              <a:cs typeface="+mn-ea"/>
              <a:sym typeface="+mn-lt"/>
            </a:endParaRPr>
          </a:p>
        </p:txBody>
      </p:sp>
      <p:sp>
        <p:nvSpPr>
          <p:cNvPr id="32" name="文本框 31"/>
          <p:cNvSpPr txBox="1"/>
          <p:nvPr/>
        </p:nvSpPr>
        <p:spPr>
          <a:xfrm>
            <a:off x="4883417" y="3488931"/>
            <a:ext cx="2133935" cy="1076325"/>
          </a:xfrm>
          <a:prstGeom prst="rect">
            <a:avLst/>
          </a:prstGeom>
          <a:noFill/>
        </p:spPr>
        <p:txBody>
          <a:bodyPr wrap="square" rtlCol="0">
            <a:spAutoFit/>
          </a:bodyPr>
          <a:lstStyle/>
          <a:p>
            <a:pPr lvl="0" algn="ctr">
              <a:defRPr/>
            </a:pPr>
            <a:r>
              <a:rPr lang="zh-CN" altLang="en-US" sz="3200" dirty="0">
                <a:solidFill>
                  <a:schemeClr val="bg1"/>
                </a:solidFill>
                <a:cs typeface="+mn-ea"/>
                <a:sym typeface="+mn-lt"/>
              </a:rPr>
              <a:t>纸质文献检索</a:t>
            </a:r>
            <a:endParaRPr lang="zh-CN" altLang="en-US" sz="3200" dirty="0">
              <a:solidFill>
                <a:schemeClr val="bg1"/>
              </a:solidFill>
              <a:cs typeface="+mn-ea"/>
              <a:sym typeface="+mn-lt"/>
            </a:endParaRPr>
          </a:p>
        </p:txBody>
      </p:sp>
      <p:sp>
        <p:nvSpPr>
          <p:cNvPr id="35" name="文本框 34"/>
          <p:cNvSpPr txBox="1"/>
          <p:nvPr/>
        </p:nvSpPr>
        <p:spPr>
          <a:xfrm>
            <a:off x="9038022" y="2647950"/>
            <a:ext cx="1389313" cy="52322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en-US" altLang="zh-CN" sz="2800" b="0" i="0" u="none" strike="noStrike" kern="1200" cap="none" spc="0" normalizeH="0" baseline="0" noProof="0" dirty="0">
                <a:ln>
                  <a:noFill/>
                </a:ln>
                <a:solidFill>
                  <a:schemeClr val="bg1"/>
                </a:solidFill>
                <a:effectLst/>
                <a:uLnTx/>
                <a:uFillTx/>
                <a:cs typeface="+mn-ea"/>
                <a:sym typeface="+mn-lt"/>
              </a:rPr>
              <a:t>03</a:t>
            </a:r>
            <a:endParaRPr kumimoji="0" lang="zh-CN" altLang="en-US" sz="2800" b="0" i="0" u="none" strike="noStrike" kern="1200" cap="none" spc="0" normalizeH="0" baseline="0" noProof="0" dirty="0">
              <a:ln>
                <a:noFill/>
              </a:ln>
              <a:solidFill>
                <a:schemeClr val="bg1"/>
              </a:solidFill>
              <a:effectLst/>
              <a:uLnTx/>
              <a:uFillTx/>
              <a:cs typeface="+mn-ea"/>
              <a:sym typeface="+mn-lt"/>
            </a:endParaRPr>
          </a:p>
        </p:txBody>
      </p:sp>
      <p:sp>
        <p:nvSpPr>
          <p:cNvPr id="36" name="文本框 35"/>
          <p:cNvSpPr txBox="1"/>
          <p:nvPr/>
        </p:nvSpPr>
        <p:spPr>
          <a:xfrm>
            <a:off x="8274350" y="3488931"/>
            <a:ext cx="2133935" cy="1568450"/>
          </a:xfrm>
          <a:prstGeom prst="rect">
            <a:avLst/>
          </a:prstGeom>
          <a:noFill/>
        </p:spPr>
        <p:txBody>
          <a:bodyPr wrap="square" rtlCol="0">
            <a:spAutoFit/>
          </a:bodyPr>
          <a:lstStyle/>
          <a:p>
            <a:pPr lvl="0" algn="ctr">
              <a:defRPr/>
            </a:pPr>
            <a:r>
              <a:rPr lang="zh-CN" altLang="en-US" sz="3200" dirty="0">
                <a:solidFill>
                  <a:schemeClr val="bg1"/>
                </a:solidFill>
                <a:cs typeface="+mn-ea"/>
                <a:sym typeface="+mn-lt"/>
              </a:rPr>
              <a:t>数字资源检索与利用</a:t>
            </a:r>
            <a:endParaRPr lang="zh-CN" altLang="en-US" sz="3200" dirty="0">
              <a:solidFill>
                <a:schemeClr val="bg1"/>
              </a:solidFill>
              <a:cs typeface="+mn-ea"/>
              <a:sym typeface="+mn-l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1000"/>
                                        <p:tgtEl>
                                          <p:spTgt spid="17"/>
                                        </p:tgtEl>
                                      </p:cBhvr>
                                    </p:animEffect>
                                    <p:anim calcmode="lin" valueType="num">
                                      <p:cBhvr>
                                        <p:cTn id="8" dur="1000" fill="hold"/>
                                        <p:tgtEl>
                                          <p:spTgt spid="17"/>
                                        </p:tgtEl>
                                        <p:attrNameLst>
                                          <p:attrName>ppt_x</p:attrName>
                                        </p:attrNameLst>
                                      </p:cBhvr>
                                      <p:tavLst>
                                        <p:tav tm="0">
                                          <p:val>
                                            <p:strVal val="#ppt_x"/>
                                          </p:val>
                                        </p:tav>
                                        <p:tav tm="100000">
                                          <p:val>
                                            <p:strVal val="#ppt_x"/>
                                          </p:val>
                                        </p:tav>
                                      </p:tavLst>
                                    </p:anim>
                                    <p:anim calcmode="lin" valueType="num">
                                      <p:cBhvr>
                                        <p:cTn id="9" dur="1000" fill="hold"/>
                                        <p:tgtEl>
                                          <p:spTgt spid="17"/>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13"/>
                                        </p:tgtEl>
                                        <p:attrNameLst>
                                          <p:attrName>style.visibility</p:attrName>
                                        </p:attrNameLst>
                                      </p:cBhvr>
                                      <p:to>
                                        <p:strVal val="visible"/>
                                      </p:to>
                                    </p:set>
                                    <p:animEffect transition="in" filter="fade">
                                      <p:cBhvr>
                                        <p:cTn id="14" dur="1000"/>
                                        <p:tgtEl>
                                          <p:spTgt spid="13"/>
                                        </p:tgtEl>
                                      </p:cBhvr>
                                    </p:animEffect>
                                    <p:anim calcmode="lin" valueType="num">
                                      <p:cBhvr>
                                        <p:cTn id="15" dur="1000" fill="hold"/>
                                        <p:tgtEl>
                                          <p:spTgt spid="13"/>
                                        </p:tgtEl>
                                        <p:attrNameLst>
                                          <p:attrName>ppt_x</p:attrName>
                                        </p:attrNameLst>
                                      </p:cBhvr>
                                      <p:tavLst>
                                        <p:tav tm="0">
                                          <p:val>
                                            <p:strVal val="#ppt_x"/>
                                          </p:val>
                                        </p:tav>
                                        <p:tav tm="100000">
                                          <p:val>
                                            <p:strVal val="#ppt_x"/>
                                          </p:val>
                                        </p:tav>
                                      </p:tavLst>
                                    </p:anim>
                                    <p:anim calcmode="lin" valueType="num">
                                      <p:cBhvr>
                                        <p:cTn id="16" dur="1000" fill="hold"/>
                                        <p:tgtEl>
                                          <p:spTgt spid="13"/>
                                        </p:tgtEl>
                                        <p:attrNameLst>
                                          <p:attrName>ppt_y</p:attrName>
                                        </p:attrNameLst>
                                      </p:cBhvr>
                                      <p:tavLst>
                                        <p:tav tm="0">
                                          <p:val>
                                            <p:strVal val="#ppt_y+.1"/>
                                          </p:val>
                                        </p:tav>
                                        <p:tav tm="100000">
                                          <p:val>
                                            <p:strVal val="#ppt_y"/>
                                          </p:val>
                                        </p:tav>
                                      </p:tavLst>
                                    </p:anim>
                                  </p:childTnLst>
                                </p:cTn>
                              </p:par>
                              <p:par>
                                <p:cTn id="17" presetID="42" presetClass="entr" presetSubtype="0" fill="hold" grpId="0" nodeType="withEffect">
                                  <p:stCondLst>
                                    <p:cond delay="0"/>
                                  </p:stCondLst>
                                  <p:childTnLst>
                                    <p:set>
                                      <p:cBhvr>
                                        <p:cTn id="18" dur="1" fill="hold">
                                          <p:stCondLst>
                                            <p:cond delay="0"/>
                                          </p:stCondLst>
                                        </p:cTn>
                                        <p:tgtEl>
                                          <p:spTgt spid="21"/>
                                        </p:tgtEl>
                                        <p:attrNameLst>
                                          <p:attrName>style.visibility</p:attrName>
                                        </p:attrNameLst>
                                      </p:cBhvr>
                                      <p:to>
                                        <p:strVal val="visible"/>
                                      </p:to>
                                    </p:set>
                                    <p:animEffect transition="in" filter="fade">
                                      <p:cBhvr>
                                        <p:cTn id="19" dur="1000"/>
                                        <p:tgtEl>
                                          <p:spTgt spid="21"/>
                                        </p:tgtEl>
                                      </p:cBhvr>
                                    </p:animEffect>
                                    <p:anim calcmode="lin" valueType="num">
                                      <p:cBhvr>
                                        <p:cTn id="20" dur="1000" fill="hold"/>
                                        <p:tgtEl>
                                          <p:spTgt spid="21"/>
                                        </p:tgtEl>
                                        <p:attrNameLst>
                                          <p:attrName>ppt_x</p:attrName>
                                        </p:attrNameLst>
                                      </p:cBhvr>
                                      <p:tavLst>
                                        <p:tav tm="0">
                                          <p:val>
                                            <p:strVal val="#ppt_x"/>
                                          </p:val>
                                        </p:tav>
                                        <p:tav tm="100000">
                                          <p:val>
                                            <p:strVal val="#ppt_x"/>
                                          </p:val>
                                        </p:tav>
                                      </p:tavLst>
                                    </p:anim>
                                    <p:anim calcmode="lin" valueType="num">
                                      <p:cBhvr>
                                        <p:cTn id="21" dur="1000" fill="hold"/>
                                        <p:tgtEl>
                                          <p:spTgt spid="21"/>
                                        </p:tgtEl>
                                        <p:attrNameLst>
                                          <p:attrName>ppt_y</p:attrName>
                                        </p:attrNameLst>
                                      </p:cBhvr>
                                      <p:tavLst>
                                        <p:tav tm="0">
                                          <p:val>
                                            <p:strVal val="#ppt_y+.1"/>
                                          </p:val>
                                        </p:tav>
                                        <p:tav tm="100000">
                                          <p:val>
                                            <p:strVal val="#ppt_y"/>
                                          </p:val>
                                        </p:tav>
                                      </p:tavLst>
                                    </p:anim>
                                  </p:childTnLst>
                                </p:cTn>
                              </p:par>
                              <p:par>
                                <p:cTn id="22" presetID="42" presetClass="entr" presetSubtype="0" fill="hold" grpId="0" nodeType="withEffect">
                                  <p:stCondLst>
                                    <p:cond delay="0"/>
                                  </p:stCondLst>
                                  <p:childTnLst>
                                    <p:set>
                                      <p:cBhvr>
                                        <p:cTn id="23" dur="1" fill="hold">
                                          <p:stCondLst>
                                            <p:cond delay="0"/>
                                          </p:stCondLst>
                                        </p:cTn>
                                        <p:tgtEl>
                                          <p:spTgt spid="23"/>
                                        </p:tgtEl>
                                        <p:attrNameLst>
                                          <p:attrName>style.visibility</p:attrName>
                                        </p:attrNameLst>
                                      </p:cBhvr>
                                      <p:to>
                                        <p:strVal val="visible"/>
                                      </p:to>
                                    </p:set>
                                    <p:animEffect transition="in" filter="fade">
                                      <p:cBhvr>
                                        <p:cTn id="24" dur="1000"/>
                                        <p:tgtEl>
                                          <p:spTgt spid="23"/>
                                        </p:tgtEl>
                                      </p:cBhvr>
                                    </p:animEffect>
                                    <p:anim calcmode="lin" valueType="num">
                                      <p:cBhvr>
                                        <p:cTn id="25" dur="1000" fill="hold"/>
                                        <p:tgtEl>
                                          <p:spTgt spid="23"/>
                                        </p:tgtEl>
                                        <p:attrNameLst>
                                          <p:attrName>ppt_x</p:attrName>
                                        </p:attrNameLst>
                                      </p:cBhvr>
                                      <p:tavLst>
                                        <p:tav tm="0">
                                          <p:val>
                                            <p:strVal val="#ppt_x"/>
                                          </p:val>
                                        </p:tav>
                                        <p:tav tm="100000">
                                          <p:val>
                                            <p:strVal val="#ppt_x"/>
                                          </p:val>
                                        </p:tav>
                                      </p:tavLst>
                                    </p:anim>
                                    <p:anim calcmode="lin" valueType="num">
                                      <p:cBhvr>
                                        <p:cTn id="26" dur="1000" fill="hold"/>
                                        <p:tgtEl>
                                          <p:spTgt spid="23"/>
                                        </p:tgtEl>
                                        <p:attrNameLst>
                                          <p:attrName>ppt_y</p:attrName>
                                        </p:attrNameLst>
                                      </p:cBhvr>
                                      <p:tavLst>
                                        <p:tav tm="0">
                                          <p:val>
                                            <p:strVal val="#ppt_y+.1"/>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42" presetClass="entr" presetSubtype="0" fill="hold" grpId="0" nodeType="clickEffect">
                                  <p:stCondLst>
                                    <p:cond delay="0"/>
                                  </p:stCondLst>
                                  <p:childTnLst>
                                    <p:set>
                                      <p:cBhvr>
                                        <p:cTn id="30" dur="1" fill="hold">
                                          <p:stCondLst>
                                            <p:cond delay="0"/>
                                          </p:stCondLst>
                                        </p:cTn>
                                        <p:tgtEl>
                                          <p:spTgt spid="14"/>
                                        </p:tgtEl>
                                        <p:attrNameLst>
                                          <p:attrName>style.visibility</p:attrName>
                                        </p:attrNameLst>
                                      </p:cBhvr>
                                      <p:to>
                                        <p:strVal val="visible"/>
                                      </p:to>
                                    </p:set>
                                    <p:animEffect transition="in" filter="fade">
                                      <p:cBhvr>
                                        <p:cTn id="31" dur="1000"/>
                                        <p:tgtEl>
                                          <p:spTgt spid="14"/>
                                        </p:tgtEl>
                                      </p:cBhvr>
                                    </p:animEffect>
                                    <p:anim calcmode="lin" valueType="num">
                                      <p:cBhvr>
                                        <p:cTn id="32" dur="1000" fill="hold"/>
                                        <p:tgtEl>
                                          <p:spTgt spid="14"/>
                                        </p:tgtEl>
                                        <p:attrNameLst>
                                          <p:attrName>ppt_x</p:attrName>
                                        </p:attrNameLst>
                                      </p:cBhvr>
                                      <p:tavLst>
                                        <p:tav tm="0">
                                          <p:val>
                                            <p:strVal val="#ppt_x"/>
                                          </p:val>
                                        </p:tav>
                                        <p:tav tm="100000">
                                          <p:val>
                                            <p:strVal val="#ppt_x"/>
                                          </p:val>
                                        </p:tav>
                                      </p:tavLst>
                                    </p:anim>
                                    <p:anim calcmode="lin" valueType="num">
                                      <p:cBhvr>
                                        <p:cTn id="33" dur="1000" fill="hold"/>
                                        <p:tgtEl>
                                          <p:spTgt spid="14"/>
                                        </p:tgtEl>
                                        <p:attrNameLst>
                                          <p:attrName>ppt_y</p:attrName>
                                        </p:attrNameLst>
                                      </p:cBhvr>
                                      <p:tavLst>
                                        <p:tav tm="0">
                                          <p:val>
                                            <p:strVal val="#ppt_y+.1"/>
                                          </p:val>
                                        </p:tav>
                                        <p:tav tm="100000">
                                          <p:val>
                                            <p:strVal val="#ppt_y"/>
                                          </p:val>
                                        </p:tav>
                                      </p:tavLst>
                                    </p:anim>
                                  </p:childTnLst>
                                </p:cTn>
                              </p:par>
                              <p:par>
                                <p:cTn id="34" presetID="42" presetClass="entr" presetSubtype="0" fill="hold" grpId="0" nodeType="withEffect">
                                  <p:stCondLst>
                                    <p:cond delay="0"/>
                                  </p:stCondLst>
                                  <p:childTnLst>
                                    <p:set>
                                      <p:cBhvr>
                                        <p:cTn id="35" dur="1" fill="hold">
                                          <p:stCondLst>
                                            <p:cond delay="0"/>
                                          </p:stCondLst>
                                        </p:cTn>
                                        <p:tgtEl>
                                          <p:spTgt spid="27"/>
                                        </p:tgtEl>
                                        <p:attrNameLst>
                                          <p:attrName>style.visibility</p:attrName>
                                        </p:attrNameLst>
                                      </p:cBhvr>
                                      <p:to>
                                        <p:strVal val="visible"/>
                                      </p:to>
                                    </p:set>
                                    <p:animEffect transition="in" filter="fade">
                                      <p:cBhvr>
                                        <p:cTn id="36" dur="1000"/>
                                        <p:tgtEl>
                                          <p:spTgt spid="27"/>
                                        </p:tgtEl>
                                      </p:cBhvr>
                                    </p:animEffect>
                                    <p:anim calcmode="lin" valueType="num">
                                      <p:cBhvr>
                                        <p:cTn id="37" dur="1000" fill="hold"/>
                                        <p:tgtEl>
                                          <p:spTgt spid="27"/>
                                        </p:tgtEl>
                                        <p:attrNameLst>
                                          <p:attrName>ppt_x</p:attrName>
                                        </p:attrNameLst>
                                      </p:cBhvr>
                                      <p:tavLst>
                                        <p:tav tm="0">
                                          <p:val>
                                            <p:strVal val="#ppt_x"/>
                                          </p:val>
                                        </p:tav>
                                        <p:tav tm="100000">
                                          <p:val>
                                            <p:strVal val="#ppt_x"/>
                                          </p:val>
                                        </p:tav>
                                      </p:tavLst>
                                    </p:anim>
                                    <p:anim calcmode="lin" valueType="num">
                                      <p:cBhvr>
                                        <p:cTn id="38" dur="1000" fill="hold"/>
                                        <p:tgtEl>
                                          <p:spTgt spid="27"/>
                                        </p:tgtEl>
                                        <p:attrNameLst>
                                          <p:attrName>ppt_y</p:attrName>
                                        </p:attrNameLst>
                                      </p:cBhvr>
                                      <p:tavLst>
                                        <p:tav tm="0">
                                          <p:val>
                                            <p:strVal val="#ppt_y+.1"/>
                                          </p:val>
                                        </p:tav>
                                        <p:tav tm="100000">
                                          <p:val>
                                            <p:strVal val="#ppt_y"/>
                                          </p:val>
                                        </p:tav>
                                      </p:tavLst>
                                    </p:anim>
                                  </p:childTnLst>
                                </p:cTn>
                              </p:par>
                              <p:par>
                                <p:cTn id="39" presetID="42" presetClass="entr" presetSubtype="0" fill="hold" grpId="0" nodeType="withEffect">
                                  <p:stCondLst>
                                    <p:cond delay="0"/>
                                  </p:stCondLst>
                                  <p:childTnLst>
                                    <p:set>
                                      <p:cBhvr>
                                        <p:cTn id="40" dur="1" fill="hold">
                                          <p:stCondLst>
                                            <p:cond delay="0"/>
                                          </p:stCondLst>
                                        </p:cTn>
                                        <p:tgtEl>
                                          <p:spTgt spid="32"/>
                                        </p:tgtEl>
                                        <p:attrNameLst>
                                          <p:attrName>style.visibility</p:attrName>
                                        </p:attrNameLst>
                                      </p:cBhvr>
                                      <p:to>
                                        <p:strVal val="visible"/>
                                      </p:to>
                                    </p:set>
                                    <p:animEffect transition="in" filter="fade">
                                      <p:cBhvr>
                                        <p:cTn id="41" dur="1000"/>
                                        <p:tgtEl>
                                          <p:spTgt spid="32"/>
                                        </p:tgtEl>
                                      </p:cBhvr>
                                    </p:animEffect>
                                    <p:anim calcmode="lin" valueType="num">
                                      <p:cBhvr>
                                        <p:cTn id="42" dur="1000" fill="hold"/>
                                        <p:tgtEl>
                                          <p:spTgt spid="32"/>
                                        </p:tgtEl>
                                        <p:attrNameLst>
                                          <p:attrName>ppt_x</p:attrName>
                                        </p:attrNameLst>
                                      </p:cBhvr>
                                      <p:tavLst>
                                        <p:tav tm="0">
                                          <p:val>
                                            <p:strVal val="#ppt_x"/>
                                          </p:val>
                                        </p:tav>
                                        <p:tav tm="100000">
                                          <p:val>
                                            <p:strVal val="#ppt_x"/>
                                          </p:val>
                                        </p:tav>
                                      </p:tavLst>
                                    </p:anim>
                                    <p:anim calcmode="lin" valueType="num">
                                      <p:cBhvr>
                                        <p:cTn id="43" dur="1000" fill="hold"/>
                                        <p:tgtEl>
                                          <p:spTgt spid="32"/>
                                        </p:tgtEl>
                                        <p:attrNameLst>
                                          <p:attrName>ppt_y</p:attrName>
                                        </p:attrNameLst>
                                      </p:cBhvr>
                                      <p:tavLst>
                                        <p:tav tm="0">
                                          <p:val>
                                            <p:strVal val="#ppt_y+.1"/>
                                          </p:val>
                                        </p:tav>
                                        <p:tav tm="100000">
                                          <p:val>
                                            <p:strVal val="#ppt_y"/>
                                          </p:val>
                                        </p:tav>
                                      </p:tavLst>
                                    </p:anim>
                                  </p:childTnLst>
                                </p:cTn>
                              </p:par>
                            </p:childTnLst>
                          </p:cTn>
                        </p:par>
                      </p:childTnLst>
                    </p:cTn>
                  </p:par>
                  <p:par>
                    <p:cTn id="44" fill="hold">
                      <p:stCondLst>
                        <p:cond delay="indefinite"/>
                      </p:stCondLst>
                      <p:childTnLst>
                        <p:par>
                          <p:cTn id="45" fill="hold">
                            <p:stCondLst>
                              <p:cond delay="0"/>
                            </p:stCondLst>
                            <p:childTnLst>
                              <p:par>
                                <p:cTn id="46" presetID="42" presetClass="entr" presetSubtype="0" fill="hold" grpId="0" nodeType="clickEffect">
                                  <p:stCondLst>
                                    <p:cond delay="0"/>
                                  </p:stCondLst>
                                  <p:childTnLst>
                                    <p:set>
                                      <p:cBhvr>
                                        <p:cTn id="47" dur="1" fill="hold">
                                          <p:stCondLst>
                                            <p:cond delay="0"/>
                                          </p:stCondLst>
                                        </p:cTn>
                                        <p:tgtEl>
                                          <p:spTgt spid="15"/>
                                        </p:tgtEl>
                                        <p:attrNameLst>
                                          <p:attrName>style.visibility</p:attrName>
                                        </p:attrNameLst>
                                      </p:cBhvr>
                                      <p:to>
                                        <p:strVal val="visible"/>
                                      </p:to>
                                    </p:set>
                                    <p:animEffect transition="in" filter="fade">
                                      <p:cBhvr>
                                        <p:cTn id="48" dur="1000"/>
                                        <p:tgtEl>
                                          <p:spTgt spid="15"/>
                                        </p:tgtEl>
                                      </p:cBhvr>
                                    </p:animEffect>
                                    <p:anim calcmode="lin" valueType="num">
                                      <p:cBhvr>
                                        <p:cTn id="49" dur="1000" fill="hold"/>
                                        <p:tgtEl>
                                          <p:spTgt spid="15"/>
                                        </p:tgtEl>
                                        <p:attrNameLst>
                                          <p:attrName>ppt_x</p:attrName>
                                        </p:attrNameLst>
                                      </p:cBhvr>
                                      <p:tavLst>
                                        <p:tav tm="0">
                                          <p:val>
                                            <p:strVal val="#ppt_x"/>
                                          </p:val>
                                        </p:tav>
                                        <p:tav tm="100000">
                                          <p:val>
                                            <p:strVal val="#ppt_x"/>
                                          </p:val>
                                        </p:tav>
                                      </p:tavLst>
                                    </p:anim>
                                    <p:anim calcmode="lin" valueType="num">
                                      <p:cBhvr>
                                        <p:cTn id="50" dur="1000" fill="hold"/>
                                        <p:tgtEl>
                                          <p:spTgt spid="15"/>
                                        </p:tgtEl>
                                        <p:attrNameLst>
                                          <p:attrName>ppt_y</p:attrName>
                                        </p:attrNameLst>
                                      </p:cBhvr>
                                      <p:tavLst>
                                        <p:tav tm="0">
                                          <p:val>
                                            <p:strVal val="#ppt_y+.1"/>
                                          </p:val>
                                        </p:tav>
                                        <p:tav tm="100000">
                                          <p:val>
                                            <p:strVal val="#ppt_y"/>
                                          </p:val>
                                        </p:tav>
                                      </p:tavLst>
                                    </p:anim>
                                  </p:childTnLst>
                                </p:cTn>
                              </p:par>
                              <p:par>
                                <p:cTn id="51" presetID="42" presetClass="entr" presetSubtype="0" fill="hold" grpId="0" nodeType="withEffect">
                                  <p:stCondLst>
                                    <p:cond delay="0"/>
                                  </p:stCondLst>
                                  <p:childTnLst>
                                    <p:set>
                                      <p:cBhvr>
                                        <p:cTn id="52" dur="1" fill="hold">
                                          <p:stCondLst>
                                            <p:cond delay="0"/>
                                          </p:stCondLst>
                                        </p:cTn>
                                        <p:tgtEl>
                                          <p:spTgt spid="35"/>
                                        </p:tgtEl>
                                        <p:attrNameLst>
                                          <p:attrName>style.visibility</p:attrName>
                                        </p:attrNameLst>
                                      </p:cBhvr>
                                      <p:to>
                                        <p:strVal val="visible"/>
                                      </p:to>
                                    </p:set>
                                    <p:animEffect transition="in" filter="fade">
                                      <p:cBhvr>
                                        <p:cTn id="53" dur="1000"/>
                                        <p:tgtEl>
                                          <p:spTgt spid="35"/>
                                        </p:tgtEl>
                                      </p:cBhvr>
                                    </p:animEffect>
                                    <p:anim calcmode="lin" valueType="num">
                                      <p:cBhvr>
                                        <p:cTn id="54" dur="1000" fill="hold"/>
                                        <p:tgtEl>
                                          <p:spTgt spid="35"/>
                                        </p:tgtEl>
                                        <p:attrNameLst>
                                          <p:attrName>ppt_x</p:attrName>
                                        </p:attrNameLst>
                                      </p:cBhvr>
                                      <p:tavLst>
                                        <p:tav tm="0">
                                          <p:val>
                                            <p:strVal val="#ppt_x"/>
                                          </p:val>
                                        </p:tav>
                                        <p:tav tm="100000">
                                          <p:val>
                                            <p:strVal val="#ppt_x"/>
                                          </p:val>
                                        </p:tav>
                                      </p:tavLst>
                                    </p:anim>
                                    <p:anim calcmode="lin" valueType="num">
                                      <p:cBhvr>
                                        <p:cTn id="55" dur="1000" fill="hold"/>
                                        <p:tgtEl>
                                          <p:spTgt spid="35"/>
                                        </p:tgtEl>
                                        <p:attrNameLst>
                                          <p:attrName>ppt_y</p:attrName>
                                        </p:attrNameLst>
                                      </p:cBhvr>
                                      <p:tavLst>
                                        <p:tav tm="0">
                                          <p:val>
                                            <p:strVal val="#ppt_y+.1"/>
                                          </p:val>
                                        </p:tav>
                                        <p:tav tm="100000">
                                          <p:val>
                                            <p:strVal val="#ppt_y"/>
                                          </p:val>
                                        </p:tav>
                                      </p:tavLst>
                                    </p:anim>
                                  </p:childTnLst>
                                </p:cTn>
                              </p:par>
                              <p:par>
                                <p:cTn id="56" presetID="42" presetClass="entr" presetSubtype="0" fill="hold" grpId="0" nodeType="withEffect">
                                  <p:stCondLst>
                                    <p:cond delay="0"/>
                                  </p:stCondLst>
                                  <p:childTnLst>
                                    <p:set>
                                      <p:cBhvr>
                                        <p:cTn id="57" dur="1" fill="hold">
                                          <p:stCondLst>
                                            <p:cond delay="0"/>
                                          </p:stCondLst>
                                        </p:cTn>
                                        <p:tgtEl>
                                          <p:spTgt spid="36"/>
                                        </p:tgtEl>
                                        <p:attrNameLst>
                                          <p:attrName>style.visibility</p:attrName>
                                        </p:attrNameLst>
                                      </p:cBhvr>
                                      <p:to>
                                        <p:strVal val="visible"/>
                                      </p:to>
                                    </p:set>
                                    <p:animEffect transition="in" filter="fade">
                                      <p:cBhvr>
                                        <p:cTn id="58" dur="1000"/>
                                        <p:tgtEl>
                                          <p:spTgt spid="36"/>
                                        </p:tgtEl>
                                      </p:cBhvr>
                                    </p:animEffect>
                                    <p:anim calcmode="lin" valueType="num">
                                      <p:cBhvr>
                                        <p:cTn id="59" dur="1000" fill="hold"/>
                                        <p:tgtEl>
                                          <p:spTgt spid="36"/>
                                        </p:tgtEl>
                                        <p:attrNameLst>
                                          <p:attrName>ppt_x</p:attrName>
                                        </p:attrNameLst>
                                      </p:cBhvr>
                                      <p:tavLst>
                                        <p:tav tm="0">
                                          <p:val>
                                            <p:strVal val="#ppt_x"/>
                                          </p:val>
                                        </p:tav>
                                        <p:tav tm="100000">
                                          <p:val>
                                            <p:strVal val="#ppt_x"/>
                                          </p:val>
                                        </p:tav>
                                      </p:tavLst>
                                    </p:anim>
                                    <p:anim calcmode="lin" valueType="num">
                                      <p:cBhvr>
                                        <p:cTn id="60" dur="1000" fill="hold"/>
                                        <p:tgtEl>
                                          <p:spTgt spid="3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bldLvl="0" animBg="1"/>
      <p:bldP spid="14" grpId="0" bldLvl="0" animBg="1"/>
      <p:bldP spid="15" grpId="0" bldLvl="0" animBg="1"/>
      <p:bldP spid="21" grpId="0"/>
      <p:bldP spid="23" grpId="0"/>
      <p:bldP spid="27" grpId="0"/>
      <p:bldP spid="32" grpId="0"/>
      <p:bldP spid="35" grpId="0"/>
      <p:bldP spid="36"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1701469" y="112896"/>
            <a:ext cx="2483361" cy="474005"/>
            <a:chOff x="177469" y="112896"/>
            <a:chExt cx="2483361" cy="474005"/>
          </a:xfrm>
        </p:grpSpPr>
        <p:sp>
          <p:nvSpPr>
            <p:cNvPr id="2" name="文本框 4"/>
            <p:cNvSpPr txBox="1"/>
            <p:nvPr/>
          </p:nvSpPr>
          <p:spPr>
            <a:xfrm>
              <a:off x="684296" y="134951"/>
              <a:ext cx="1976534" cy="429895"/>
            </a:xfrm>
            <a:prstGeom prst="rect">
              <a:avLst/>
            </a:prstGeom>
            <a:noFill/>
          </p:spPr>
          <p:txBody>
            <a:bodyPr wrap="square" rtlCol="0" anchor="ctr">
              <a:spAutoFit/>
            </a:bodyPr>
            <a:lstStyle/>
            <a:p>
              <a:pPr>
                <a:lnSpc>
                  <a:spcPct val="110000"/>
                </a:lnSpc>
              </a:pPr>
              <a:r>
                <a:rPr kumimoji="1" lang="zh-CN" altLang="en-US" sz="2000" b="1" dirty="0" smtClean="0">
                  <a:solidFill>
                    <a:srgbClr val="1B2135"/>
                  </a:solidFill>
                  <a:latin typeface="微软雅黑" panose="020B0503020204020204" charset="-122"/>
                  <a:cs typeface="微软雅黑" panose="020B0503020204020204" charset="-122"/>
                </a:rPr>
                <a:t>平台简介</a:t>
              </a:r>
              <a:endParaRPr kumimoji="1" lang="zh-CN" altLang="en-US" sz="2000" b="1" dirty="0" smtClean="0">
                <a:solidFill>
                  <a:srgbClr val="1B2135"/>
                </a:solidFill>
                <a:latin typeface="微软雅黑" panose="020B0503020204020204" charset="-122"/>
                <a:cs typeface="微软雅黑" panose="020B0503020204020204" charset="-122"/>
              </a:endParaRPr>
            </a:p>
          </p:txBody>
        </p:sp>
        <p:sp>
          <p:nvSpPr>
            <p:cNvPr id="3" name="矩形 2"/>
            <p:cNvSpPr/>
            <p:nvPr/>
          </p:nvSpPr>
          <p:spPr>
            <a:xfrm>
              <a:off x="177469" y="112896"/>
              <a:ext cx="495676" cy="474005"/>
            </a:xfrm>
            <a:prstGeom prst="rect">
              <a:avLst/>
            </a:prstGeom>
            <a:noFill/>
            <a:ln>
              <a:solidFill>
                <a:srgbClr val="0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en-US" altLang="zh-CN" sz="2300" b="1" dirty="0" smtClean="0">
                  <a:solidFill>
                    <a:srgbClr val="1B2135"/>
                  </a:solidFill>
                  <a:latin typeface="Calibri" panose="020F0502020204030204"/>
                  <a:ea typeface="宋体" panose="02010600030101010101" pitchFamily="2" charset="-122"/>
                </a:rPr>
                <a:t>1</a:t>
              </a:r>
              <a:endParaRPr kumimoji="1" lang="zh-CN" altLang="en-US" sz="2300" b="1" dirty="0">
                <a:solidFill>
                  <a:srgbClr val="1B2135"/>
                </a:solidFill>
                <a:latin typeface="Calibri" panose="020F0502020204030204"/>
                <a:ea typeface="宋体" panose="02010600030101010101" pitchFamily="2" charset="-122"/>
              </a:endParaRPr>
            </a:p>
          </p:txBody>
        </p:sp>
      </p:grpSp>
      <p:sp>
        <p:nvSpPr>
          <p:cNvPr id="9" name="矩形 8"/>
          <p:cNvSpPr/>
          <p:nvPr/>
        </p:nvSpPr>
        <p:spPr>
          <a:xfrm>
            <a:off x="2067739" y="672881"/>
            <a:ext cx="8205737" cy="1198880"/>
          </a:xfrm>
          <a:prstGeom prst="rect">
            <a:avLst/>
          </a:prstGeom>
        </p:spPr>
        <p:txBody>
          <a:bodyPr wrap="square">
            <a:spAutoFit/>
          </a:bodyPr>
          <a:lstStyle/>
          <a:p>
            <a:pPr lvl="0" defTabSz="914400">
              <a:lnSpc>
                <a:spcPct val="150000"/>
              </a:lnSpc>
              <a:defRPr/>
            </a:pPr>
            <a:r>
              <a:rPr lang="zh-CN" altLang="en-US" sz="1600" kern="0" dirty="0" smtClean="0">
                <a:solidFill>
                  <a:sysClr val="windowText" lastClr="000000">
                    <a:lumMod val="75000"/>
                    <a:lumOff val="25000"/>
                  </a:sysClr>
                </a:solidFill>
                <a:latin typeface="微软雅黑" panose="020B0503020204020204" charset="-122"/>
                <a:ea typeface="微软雅黑" panose="020B0503020204020204" charset="-122"/>
                <a:cs typeface="Arial" panose="020B0604020202020204" pitchFamily="34" charset="0"/>
              </a:rPr>
              <a:t>图书馆电子资源类型已经极为丰富，而</a:t>
            </a:r>
            <a:r>
              <a:rPr lang="zh-CN" altLang="en-US" sz="1600" dirty="0" smtClean="0">
                <a:solidFill>
                  <a:prstClr val="black">
                    <a:lumMod val="75000"/>
                    <a:lumOff val="25000"/>
                  </a:prstClr>
                </a:solidFill>
                <a:latin typeface="微软雅黑" panose="020B0503020204020204" charset="-122"/>
                <a:ea typeface="微软雅黑" panose="020B0503020204020204" charset="-122"/>
                <a:cs typeface="Arial" panose="020B0604020202020204" pitchFamily="34" charset="0"/>
              </a:rPr>
              <a:t>学术期刊</a:t>
            </a:r>
            <a:r>
              <a:rPr lang="zh-CN" altLang="en-US" sz="1600" dirty="0">
                <a:solidFill>
                  <a:prstClr val="black">
                    <a:lumMod val="75000"/>
                    <a:lumOff val="25000"/>
                  </a:prstClr>
                </a:solidFill>
                <a:latin typeface="微软雅黑" panose="020B0503020204020204" charset="-122"/>
                <a:ea typeface="微软雅黑" panose="020B0503020204020204" charset="-122"/>
                <a:cs typeface="Arial" panose="020B0604020202020204" pitchFamily="34" charset="0"/>
              </a:rPr>
              <a:t>仍然是价值最高的连续</a:t>
            </a:r>
            <a:r>
              <a:rPr lang="zh-CN" altLang="en-US" sz="1600" dirty="0" smtClean="0">
                <a:solidFill>
                  <a:prstClr val="black">
                    <a:lumMod val="75000"/>
                    <a:lumOff val="25000"/>
                  </a:prstClr>
                </a:solidFill>
                <a:latin typeface="微软雅黑" panose="020B0503020204020204" charset="-122"/>
                <a:ea typeface="微软雅黑" panose="020B0503020204020204" charset="-122"/>
                <a:cs typeface="Arial" panose="020B0604020202020204" pitchFamily="34" charset="0"/>
              </a:rPr>
              <a:t>动态</a:t>
            </a:r>
            <a:r>
              <a:rPr lang="zh-CN" altLang="en-US" sz="1600" kern="0" dirty="0" smtClean="0">
                <a:solidFill>
                  <a:sysClr val="windowText" lastClr="000000">
                    <a:lumMod val="75000"/>
                    <a:lumOff val="25000"/>
                  </a:sysClr>
                </a:solidFill>
                <a:latin typeface="微软雅黑" panose="020B0503020204020204" charset="-122"/>
                <a:ea typeface="微软雅黑" panose="020B0503020204020204" charset="-122"/>
                <a:cs typeface="Arial" panose="020B0604020202020204" pitchFamily="34" charset="0"/>
              </a:rPr>
              <a:t>出版物，中文期刊数据库也成为了图书馆最为常用的电子资源。经过全新改版升级，维普推出了期刊大数据平台</a:t>
            </a:r>
            <a:r>
              <a:rPr lang="en-US" altLang="zh-CN" sz="1600" kern="0" dirty="0" smtClean="0">
                <a:solidFill>
                  <a:sysClr val="windowText" lastClr="000000">
                    <a:lumMod val="75000"/>
                    <a:lumOff val="25000"/>
                  </a:sysClr>
                </a:solidFill>
                <a:latin typeface="微软雅黑" panose="020B0503020204020204" charset="-122"/>
                <a:ea typeface="微软雅黑" panose="020B0503020204020204" charset="-122"/>
                <a:cs typeface="Arial" panose="020B0604020202020204" pitchFamily="34" charset="0"/>
              </a:rPr>
              <a:t>《</a:t>
            </a:r>
            <a:r>
              <a:rPr lang="zh-CN" altLang="en-US" sz="1600" kern="0" dirty="0" smtClean="0">
                <a:solidFill>
                  <a:sysClr val="windowText" lastClr="000000">
                    <a:lumMod val="75000"/>
                    <a:lumOff val="25000"/>
                  </a:sysClr>
                </a:solidFill>
                <a:latin typeface="微软雅黑" panose="020B0503020204020204" charset="-122"/>
                <a:ea typeface="微软雅黑" panose="020B0503020204020204" charset="-122"/>
                <a:cs typeface="Arial" panose="020B0604020202020204" pitchFamily="34" charset="0"/>
              </a:rPr>
              <a:t>中文期刊服务平台</a:t>
            </a:r>
            <a:r>
              <a:rPr lang="en-US" altLang="zh-CN" sz="1600" kern="0" dirty="0" smtClean="0">
                <a:solidFill>
                  <a:sysClr val="windowText" lastClr="000000">
                    <a:lumMod val="75000"/>
                    <a:lumOff val="25000"/>
                  </a:sysClr>
                </a:solidFill>
                <a:latin typeface="微软雅黑" panose="020B0503020204020204" charset="-122"/>
                <a:ea typeface="微软雅黑" panose="020B0503020204020204" charset="-122"/>
                <a:cs typeface="Arial" panose="020B0604020202020204" pitchFamily="34" charset="0"/>
              </a:rPr>
              <a:t>》</a:t>
            </a:r>
            <a:r>
              <a:rPr lang="zh-CN" altLang="en-US" sz="1600" kern="0" dirty="0" smtClean="0">
                <a:solidFill>
                  <a:sysClr val="windowText" lastClr="000000">
                    <a:lumMod val="75000"/>
                    <a:lumOff val="25000"/>
                  </a:sysClr>
                </a:solidFill>
                <a:latin typeface="微软雅黑" panose="020B0503020204020204" charset="-122"/>
                <a:ea typeface="微软雅黑" panose="020B0503020204020204" charset="-122"/>
                <a:cs typeface="Arial" panose="020B0604020202020204" pitchFamily="34" charset="0"/>
              </a:rPr>
              <a:t>，旨在全面提升用户体验。</a:t>
            </a:r>
            <a:endParaRPr lang="zh-CN" altLang="en-US" sz="1600" kern="0" dirty="0" smtClean="0">
              <a:solidFill>
                <a:sysClr val="windowText" lastClr="000000">
                  <a:lumMod val="75000"/>
                  <a:lumOff val="25000"/>
                </a:sysClr>
              </a:solidFill>
              <a:latin typeface="微软雅黑" panose="020B0503020204020204" charset="-122"/>
              <a:ea typeface="微软雅黑" panose="020B0503020204020204" charset="-122"/>
              <a:cs typeface="Arial" panose="020B0604020202020204" pitchFamily="34" charset="0"/>
            </a:endParaRPr>
          </a:p>
        </p:txBody>
      </p:sp>
      <p:pic>
        <p:nvPicPr>
          <p:cNvPr id="4" name="图片 3"/>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2410621" y="1959798"/>
            <a:ext cx="7519971" cy="4673933"/>
          </a:xfrm>
          <a:prstGeom prst="rect">
            <a:avLst/>
          </a:prstGeom>
        </p:spPr>
        <p:style>
          <a:lnRef idx="2">
            <a:schemeClr val="accent1"/>
          </a:lnRef>
          <a:fillRef idx="1">
            <a:schemeClr val="lt1"/>
          </a:fillRef>
          <a:effectRef idx="0">
            <a:schemeClr val="accent1"/>
          </a:effectRef>
          <a:fontRef idx="minor">
            <a:schemeClr val="dk1"/>
          </a:fontRef>
        </p:style>
      </p:pic>
      <p:sp>
        <p:nvSpPr>
          <p:cNvPr id="7" name="文本框 4"/>
          <p:cNvSpPr txBox="1"/>
          <p:nvPr/>
        </p:nvSpPr>
        <p:spPr>
          <a:xfrm>
            <a:off x="2028120" y="5787102"/>
            <a:ext cx="8302751" cy="583565"/>
          </a:xfrm>
          <a:prstGeom prst="rect">
            <a:avLst/>
          </a:prstGeom>
          <a:noFill/>
        </p:spPr>
        <p:txBody>
          <a:bodyPr wrap="square" rtlCol="0">
            <a:spAutoFit/>
          </a:bodyPr>
          <a:lstStyle/>
          <a:p>
            <a:pPr algn="ctr"/>
            <a:r>
              <a:rPr lang="en-US" altLang="zh-CN" sz="3200" dirty="0" smtClean="0">
                <a:solidFill>
                  <a:schemeClr val="accent1">
                    <a:lumMod val="75000"/>
                  </a:schemeClr>
                </a:solidFill>
                <a:latin typeface="微软雅黑" panose="020B0503020204020204" charset="-122"/>
                <a:ea typeface="微软雅黑" panose="020B0503020204020204" charset="-122"/>
              </a:rPr>
              <a:t>http://qikan.cqvip.com</a:t>
            </a:r>
            <a:endParaRPr lang="en-US" altLang="zh-CN" sz="3200" dirty="0" smtClean="0">
              <a:solidFill>
                <a:schemeClr val="accent1">
                  <a:lumMod val="75000"/>
                </a:schemeClr>
              </a:solidFill>
              <a:latin typeface="微软雅黑" panose="020B0503020204020204" charset="-122"/>
              <a:ea typeface="微软雅黑" panose="020B050302020402020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9" name="组合 88"/>
          <p:cNvGrpSpPr/>
          <p:nvPr/>
        </p:nvGrpSpPr>
        <p:grpSpPr>
          <a:xfrm>
            <a:off x="2191485" y="3123326"/>
            <a:ext cx="3667293" cy="1251403"/>
            <a:chOff x="1433625" y="1662349"/>
            <a:chExt cx="4590658" cy="1566486"/>
          </a:xfrm>
        </p:grpSpPr>
        <p:sp>
          <p:nvSpPr>
            <p:cNvPr id="90" name="矩形 89"/>
            <p:cNvSpPr/>
            <p:nvPr/>
          </p:nvSpPr>
          <p:spPr>
            <a:xfrm rot="5400000">
              <a:off x="3731353" y="892887"/>
              <a:ext cx="1478036" cy="3107823"/>
            </a:xfrm>
            <a:prstGeom prst="rect">
              <a:avLst/>
            </a:prstGeom>
            <a:solidFill>
              <a:srgbClr val="02AFF3"/>
            </a:solidFill>
            <a:ln w="12700" cap="flat" cmpd="sng" algn="ctr">
              <a:noFill/>
              <a:prstDash val="solid"/>
              <a:miter lim="800000"/>
            </a:ln>
            <a:effectLst>
              <a:innerShdw blurRad="63500" dist="50800" dir="189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latin typeface="Calibri" panose="020F0502020204030204"/>
                <a:ea typeface="宋体" panose="02010600030101010101" pitchFamily="2" charset="-122"/>
                <a:cs typeface="+mn-cs"/>
              </a:endParaRPr>
            </a:p>
          </p:txBody>
        </p:sp>
        <p:grpSp>
          <p:nvGrpSpPr>
            <p:cNvPr id="91" name="组合 116"/>
            <p:cNvGrpSpPr/>
            <p:nvPr/>
          </p:nvGrpSpPr>
          <p:grpSpPr>
            <a:xfrm>
              <a:off x="1433625" y="1662349"/>
              <a:ext cx="1551622" cy="1551846"/>
              <a:chOff x="1303009" y="1641021"/>
              <a:chExt cx="1471451" cy="1471664"/>
            </a:xfrm>
          </p:grpSpPr>
          <p:sp>
            <p:nvSpPr>
              <p:cNvPr id="93" name="圆角矩形 92"/>
              <p:cNvSpPr/>
              <p:nvPr/>
            </p:nvSpPr>
            <p:spPr>
              <a:xfrm>
                <a:off x="1303009" y="1641021"/>
                <a:ext cx="1471451" cy="1471451"/>
              </a:xfrm>
              <a:prstGeom prst="roundRect">
                <a:avLst>
                  <a:gd name="adj" fmla="val 9690"/>
                </a:avLst>
              </a:prstGeom>
              <a:gradFill flip="none" rotWithShape="1">
                <a:gsLst>
                  <a:gs pos="0">
                    <a:srgbClr val="0D0D0D">
                      <a:lumMod val="0"/>
                      <a:lumOff val="100000"/>
                    </a:srgbClr>
                  </a:gs>
                  <a:gs pos="35000">
                    <a:srgbClr val="0D0D0D">
                      <a:lumMod val="0"/>
                      <a:lumOff val="100000"/>
                    </a:srgbClr>
                  </a:gs>
                  <a:gs pos="100000">
                    <a:sysClr val="window" lastClr="FFFFFF">
                      <a:lumMod val="65000"/>
                    </a:sysClr>
                  </a:gs>
                  <a:gs pos="74000">
                    <a:sysClr val="window" lastClr="FFFFFF">
                      <a:lumMod val="75000"/>
                    </a:sysClr>
                  </a:gs>
                </a:gsLst>
                <a:path path="circle">
                  <a:fillToRect l="100000" b="100000"/>
                </a:path>
                <a:tileRect t="-100000" r="-100000"/>
              </a:gradFill>
              <a:ln w="12700" cap="flat" cmpd="sng" algn="ctr">
                <a:noFill/>
                <a:prstDash val="solid"/>
                <a:miter lim="800000"/>
              </a:ln>
              <a:effectLst>
                <a:outerShdw blurRad="368300" dist="139700" dir="7980000" sx="108000" sy="108000" algn="t" rotWithShape="0">
                  <a:prstClr val="black">
                    <a:alpha val="27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latin typeface="Calibri" panose="020F0502020204030204"/>
                  <a:ea typeface="宋体" panose="02010600030101010101" pitchFamily="2" charset="-122"/>
                  <a:cs typeface="+mn-cs"/>
                </a:endParaRPr>
              </a:p>
            </p:txBody>
          </p:sp>
          <p:sp>
            <p:nvSpPr>
              <p:cNvPr id="94" name="圆角矩形 93"/>
              <p:cNvSpPr/>
              <p:nvPr/>
            </p:nvSpPr>
            <p:spPr>
              <a:xfrm>
                <a:off x="1339538" y="1677192"/>
                <a:ext cx="1434922" cy="1435493"/>
              </a:xfrm>
              <a:prstGeom prst="roundRect">
                <a:avLst>
                  <a:gd name="adj" fmla="val 9690"/>
                </a:avLst>
              </a:prstGeom>
              <a:gradFill flip="none" rotWithShape="1">
                <a:gsLst>
                  <a:gs pos="0">
                    <a:srgbClr val="0D0D0D">
                      <a:lumMod val="0"/>
                      <a:lumOff val="100000"/>
                    </a:srgbClr>
                  </a:gs>
                  <a:gs pos="35000">
                    <a:srgbClr val="FFFFFF"/>
                  </a:gs>
                  <a:gs pos="79000">
                    <a:sysClr val="window" lastClr="FFFFFF">
                      <a:lumMod val="85000"/>
                    </a:sysClr>
                  </a:gs>
                  <a:gs pos="63000">
                    <a:srgbClr val="E9E9E9"/>
                  </a:gs>
                  <a:gs pos="95000">
                    <a:sysClr val="window" lastClr="FFFFFF">
                      <a:lumMod val="75000"/>
                    </a:sysClr>
                  </a:gs>
                </a:gsLst>
                <a:path path="circle">
                  <a:fillToRect t="100000" r="100000"/>
                </a:path>
                <a:tileRect l="-100000" b="-10000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3000" b="0" i="0" u="none" strike="noStrike" kern="0" cap="none" spc="0" normalizeH="0" baseline="0" noProof="0" dirty="0" smtClean="0">
                    <a:ln>
                      <a:noFill/>
                    </a:ln>
                    <a:solidFill>
                      <a:srgbClr val="F2F2F2">
                        <a:lumMod val="25000"/>
                      </a:srgbClr>
                    </a:solidFill>
                    <a:effectLst/>
                    <a:uLnTx/>
                    <a:uFillTx/>
                    <a:latin typeface="微软雅黑" panose="020B0503020204020204" charset="-122"/>
                    <a:ea typeface="微软雅黑" panose="020B0503020204020204" charset="-122"/>
                    <a:cs typeface="+mn-cs"/>
                  </a:rPr>
                  <a:t>核心期刊</a:t>
                </a:r>
                <a:endParaRPr kumimoji="0" lang="zh-CN" altLang="en-US" sz="3000" b="0" i="0" u="none" strike="noStrike" kern="0" cap="none" spc="0" normalizeH="0" baseline="0" noProof="0" dirty="0">
                  <a:ln>
                    <a:noFill/>
                  </a:ln>
                  <a:solidFill>
                    <a:srgbClr val="F2F2F2">
                      <a:lumMod val="25000"/>
                    </a:srgbClr>
                  </a:solidFill>
                  <a:effectLst/>
                  <a:uLnTx/>
                  <a:uFillTx/>
                  <a:latin typeface="微软雅黑" panose="020B0503020204020204" charset="-122"/>
                  <a:ea typeface="微软雅黑" panose="020B0503020204020204" charset="-122"/>
                  <a:cs typeface="+mn-cs"/>
                </a:endParaRPr>
              </a:p>
            </p:txBody>
          </p:sp>
        </p:grpSp>
        <p:sp>
          <p:nvSpPr>
            <p:cNvPr id="92" name="矩形 91"/>
            <p:cNvSpPr/>
            <p:nvPr/>
          </p:nvSpPr>
          <p:spPr>
            <a:xfrm>
              <a:off x="3005009" y="1843354"/>
              <a:ext cx="2930724" cy="1385481"/>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defRPr/>
              </a:pPr>
              <a:r>
                <a:rPr kumimoji="0" lang="en-US" altLang="zh-CN" sz="3000" b="0" i="0" u="none" strike="noStrike" kern="0" cap="none" spc="0" normalizeH="0" baseline="0" noProof="0" dirty="0" smtClean="0">
                  <a:ln>
                    <a:noFill/>
                  </a:ln>
                  <a:solidFill>
                    <a:sysClr val="window" lastClr="FFFFFF"/>
                  </a:solidFill>
                  <a:effectLst/>
                  <a:uLnTx/>
                  <a:uFillTx/>
                  <a:latin typeface="微软雅黑" panose="020B0503020204020204" charset="-122"/>
                  <a:ea typeface="微软雅黑" panose="020B0503020204020204" charset="-122"/>
                </a:rPr>
                <a:t>1973</a:t>
              </a:r>
              <a:r>
                <a:rPr kumimoji="0" lang="zh-CN" altLang="en-US" sz="1800" b="1" i="0" u="none" strike="noStrike" kern="0" cap="none" spc="0" normalizeH="0" baseline="0" noProof="0" dirty="0" smtClean="0">
                  <a:ln>
                    <a:noFill/>
                  </a:ln>
                  <a:solidFill>
                    <a:sysClr val="window" lastClr="FFFFFF"/>
                  </a:solidFill>
                  <a:effectLst/>
                  <a:uLnTx/>
                  <a:uFillTx/>
                  <a:latin typeface="微软雅黑" panose="020B0503020204020204" charset="-122"/>
                  <a:ea typeface="微软雅黑" panose="020B0503020204020204" charset="-122"/>
                </a:rPr>
                <a:t>种</a:t>
              </a:r>
              <a:endParaRPr kumimoji="0" lang="en-US" altLang="zh-CN" sz="1800" b="1" i="0" u="none" strike="noStrike" kern="0" cap="none" spc="0" normalizeH="0" baseline="0" noProof="0" dirty="0" smtClean="0">
                <a:ln>
                  <a:noFill/>
                </a:ln>
                <a:solidFill>
                  <a:sysClr val="window" lastClr="FFFFFF"/>
                </a:solidFill>
                <a:effectLst/>
                <a:uLnTx/>
                <a:uFillTx/>
                <a:latin typeface="微软雅黑" panose="020B0503020204020204" charset="-122"/>
                <a:ea typeface="微软雅黑" panose="020B0503020204020204" charset="-122"/>
              </a:endParaRPr>
            </a:p>
            <a:p>
              <a:pPr algn="ctr" defTabSz="914400">
                <a:defRPr/>
              </a:pPr>
              <a:r>
                <a:rPr lang="zh-CN" altLang="en-US" kern="0" dirty="0" smtClean="0">
                  <a:solidFill>
                    <a:sysClr val="window" lastClr="FFFFFF"/>
                  </a:solidFill>
                  <a:latin typeface="微软雅黑" panose="020B0503020204020204" charset="-122"/>
                  <a:ea typeface="微软雅黑" panose="020B0503020204020204" charset="-122"/>
                </a:rPr>
                <a:t>北大核心</a:t>
              </a:r>
              <a:r>
                <a:rPr lang="en-US" altLang="zh-CN" kern="0" dirty="0" smtClean="0">
                  <a:solidFill>
                    <a:sysClr val="window" lastClr="FFFFFF"/>
                  </a:solidFill>
                  <a:latin typeface="微软雅黑" panose="020B0503020204020204" charset="-122"/>
                  <a:ea typeface="微软雅黑" panose="020B0503020204020204" charset="-122"/>
                </a:rPr>
                <a:t>2017</a:t>
              </a:r>
              <a:r>
                <a:rPr lang="zh-CN" altLang="en-US" kern="0" dirty="0" smtClean="0">
                  <a:solidFill>
                    <a:sysClr val="window" lastClr="FFFFFF"/>
                  </a:solidFill>
                  <a:latin typeface="微软雅黑" panose="020B0503020204020204" charset="-122"/>
                  <a:ea typeface="微软雅黑" panose="020B0503020204020204" charset="-122"/>
                </a:rPr>
                <a:t>版</a:t>
              </a:r>
              <a:endParaRPr lang="en-US" altLang="zh-CN" kern="0" dirty="0">
                <a:solidFill>
                  <a:sysClr val="window" lastClr="FFFFFF"/>
                </a:solidFill>
                <a:latin typeface="微软雅黑" panose="020B0503020204020204" charset="-122"/>
                <a:ea typeface="微软雅黑" panose="020B0503020204020204" charset="-122"/>
              </a:endParaRPr>
            </a:p>
            <a:p>
              <a:pPr marL="0" marR="0" lvl="0" indent="0" algn="ctr" defTabSz="914400" eaLnBrk="1" fontAlgn="auto" latinLnBrk="0" hangingPunct="1">
                <a:lnSpc>
                  <a:spcPct val="100000"/>
                </a:lnSpc>
                <a:spcBef>
                  <a:spcPts val="0"/>
                </a:spcBef>
                <a:spcAft>
                  <a:spcPts val="0"/>
                </a:spcAft>
                <a:buClrTx/>
                <a:buSzTx/>
                <a:buFontTx/>
                <a:buNone/>
                <a:defRPr/>
              </a:pPr>
              <a:endParaRPr kumimoji="0" lang="en-US" altLang="zh-CN" sz="1800" b="1" i="0" u="none" strike="noStrike" kern="0" cap="none" spc="0" normalizeH="0" baseline="0" noProof="0" dirty="0">
                <a:ln>
                  <a:noFill/>
                </a:ln>
                <a:solidFill>
                  <a:sysClr val="window" lastClr="FFFFFF"/>
                </a:solidFill>
                <a:effectLst/>
                <a:uLnTx/>
                <a:uFillTx/>
                <a:latin typeface="微软雅黑" panose="020B0503020204020204" charset="-122"/>
                <a:ea typeface="微软雅黑" panose="020B0503020204020204" charset="-122"/>
              </a:endParaRPr>
            </a:p>
          </p:txBody>
        </p:sp>
      </p:grpSp>
      <p:grpSp>
        <p:nvGrpSpPr>
          <p:cNvPr id="95" name="组合 94"/>
          <p:cNvGrpSpPr/>
          <p:nvPr/>
        </p:nvGrpSpPr>
        <p:grpSpPr>
          <a:xfrm>
            <a:off x="2191485" y="5157417"/>
            <a:ext cx="3667292" cy="1239708"/>
            <a:chOff x="1433625" y="1662349"/>
            <a:chExt cx="4590657" cy="1551846"/>
          </a:xfrm>
        </p:grpSpPr>
        <p:sp>
          <p:nvSpPr>
            <p:cNvPr id="96" name="矩形 95"/>
            <p:cNvSpPr/>
            <p:nvPr/>
          </p:nvSpPr>
          <p:spPr>
            <a:xfrm rot="5400000">
              <a:off x="3731353" y="892886"/>
              <a:ext cx="1478036" cy="3107822"/>
            </a:xfrm>
            <a:prstGeom prst="rect">
              <a:avLst/>
            </a:prstGeom>
            <a:solidFill>
              <a:srgbClr val="02AFF3"/>
            </a:solidFill>
            <a:ln w="12700" cap="flat" cmpd="sng" algn="ctr">
              <a:noFill/>
              <a:prstDash val="solid"/>
              <a:miter lim="800000"/>
            </a:ln>
            <a:effectLst>
              <a:innerShdw blurRad="63500" dist="50800" dir="189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latin typeface="Calibri" panose="020F0502020204030204"/>
                <a:ea typeface="宋体" panose="02010600030101010101" pitchFamily="2" charset="-122"/>
                <a:cs typeface="+mn-cs"/>
              </a:endParaRPr>
            </a:p>
          </p:txBody>
        </p:sp>
        <p:grpSp>
          <p:nvGrpSpPr>
            <p:cNvPr id="97" name="组合 123"/>
            <p:cNvGrpSpPr/>
            <p:nvPr/>
          </p:nvGrpSpPr>
          <p:grpSpPr>
            <a:xfrm>
              <a:off x="1433625" y="1662349"/>
              <a:ext cx="1551622" cy="1551846"/>
              <a:chOff x="1303009" y="1641021"/>
              <a:chExt cx="1471451" cy="1471664"/>
            </a:xfrm>
          </p:grpSpPr>
          <p:sp>
            <p:nvSpPr>
              <p:cNvPr id="99" name="圆角矩形 98"/>
              <p:cNvSpPr/>
              <p:nvPr/>
            </p:nvSpPr>
            <p:spPr>
              <a:xfrm>
                <a:off x="1303009" y="1641021"/>
                <a:ext cx="1471451" cy="1471451"/>
              </a:xfrm>
              <a:prstGeom prst="roundRect">
                <a:avLst>
                  <a:gd name="adj" fmla="val 9690"/>
                </a:avLst>
              </a:prstGeom>
              <a:gradFill flip="none" rotWithShape="1">
                <a:gsLst>
                  <a:gs pos="0">
                    <a:srgbClr val="0D0D0D">
                      <a:lumMod val="0"/>
                      <a:lumOff val="100000"/>
                    </a:srgbClr>
                  </a:gs>
                  <a:gs pos="35000">
                    <a:srgbClr val="0D0D0D">
                      <a:lumMod val="0"/>
                      <a:lumOff val="100000"/>
                    </a:srgbClr>
                  </a:gs>
                  <a:gs pos="100000">
                    <a:sysClr val="window" lastClr="FFFFFF">
                      <a:lumMod val="65000"/>
                    </a:sysClr>
                  </a:gs>
                  <a:gs pos="74000">
                    <a:sysClr val="window" lastClr="FFFFFF">
                      <a:lumMod val="75000"/>
                    </a:sysClr>
                  </a:gs>
                </a:gsLst>
                <a:path path="circle">
                  <a:fillToRect l="100000" b="100000"/>
                </a:path>
                <a:tileRect t="-100000" r="-100000"/>
              </a:gradFill>
              <a:ln w="12700" cap="flat" cmpd="sng" algn="ctr">
                <a:noFill/>
                <a:prstDash val="solid"/>
                <a:miter lim="800000"/>
              </a:ln>
              <a:effectLst>
                <a:outerShdw blurRad="368300" dist="139700" dir="7980000" sx="108000" sy="108000" algn="t" rotWithShape="0">
                  <a:prstClr val="black">
                    <a:alpha val="27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latin typeface="Calibri" panose="020F0502020204030204"/>
                  <a:ea typeface="宋体" panose="02010600030101010101" pitchFamily="2" charset="-122"/>
                  <a:cs typeface="+mn-cs"/>
                </a:endParaRPr>
              </a:p>
            </p:txBody>
          </p:sp>
          <p:sp>
            <p:nvSpPr>
              <p:cNvPr id="100" name="圆角矩形 99"/>
              <p:cNvSpPr/>
              <p:nvPr/>
            </p:nvSpPr>
            <p:spPr>
              <a:xfrm>
                <a:off x="1339538" y="1677192"/>
                <a:ext cx="1434922" cy="1435493"/>
              </a:xfrm>
              <a:prstGeom prst="roundRect">
                <a:avLst>
                  <a:gd name="adj" fmla="val 9690"/>
                </a:avLst>
              </a:prstGeom>
              <a:gradFill flip="none" rotWithShape="1">
                <a:gsLst>
                  <a:gs pos="0">
                    <a:srgbClr val="0D0D0D">
                      <a:lumMod val="0"/>
                      <a:lumOff val="100000"/>
                    </a:srgbClr>
                  </a:gs>
                  <a:gs pos="35000">
                    <a:srgbClr val="FFFFFF"/>
                  </a:gs>
                  <a:gs pos="79000">
                    <a:sysClr val="window" lastClr="FFFFFF">
                      <a:lumMod val="85000"/>
                    </a:sysClr>
                  </a:gs>
                  <a:gs pos="63000">
                    <a:srgbClr val="E9E9E9"/>
                  </a:gs>
                  <a:gs pos="95000">
                    <a:sysClr val="window" lastClr="FFFFFF">
                      <a:lumMod val="75000"/>
                    </a:sysClr>
                  </a:gs>
                </a:gsLst>
                <a:path path="circle">
                  <a:fillToRect t="100000" r="100000"/>
                </a:path>
                <a:tileRect l="-100000" b="-10000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3000" b="0" i="0" u="none" strike="noStrike" kern="0" cap="none" spc="0" normalizeH="0" baseline="0" noProof="0" dirty="0" smtClean="0">
                    <a:ln>
                      <a:noFill/>
                    </a:ln>
                    <a:solidFill>
                      <a:srgbClr val="F2F2F2">
                        <a:lumMod val="25000"/>
                      </a:srgbClr>
                    </a:solidFill>
                    <a:effectLst/>
                    <a:uLnTx/>
                    <a:uFillTx/>
                    <a:latin typeface="微软雅黑" panose="020B0503020204020204" charset="-122"/>
                    <a:ea typeface="微软雅黑" panose="020B0503020204020204" charset="-122"/>
                    <a:cs typeface="+mn-cs"/>
                  </a:rPr>
                  <a:t>文献总量</a:t>
                </a:r>
                <a:endParaRPr kumimoji="0" lang="zh-CN" altLang="en-US" sz="3000" b="0" i="0" u="none" strike="noStrike" kern="0" cap="none" spc="0" normalizeH="0" baseline="0" noProof="0" dirty="0">
                  <a:ln>
                    <a:noFill/>
                  </a:ln>
                  <a:solidFill>
                    <a:srgbClr val="F2F2F2">
                      <a:lumMod val="25000"/>
                    </a:srgbClr>
                  </a:solidFill>
                  <a:effectLst/>
                  <a:uLnTx/>
                  <a:uFillTx/>
                  <a:latin typeface="微软雅黑" panose="020B0503020204020204" charset="-122"/>
                  <a:ea typeface="微软雅黑" panose="020B0503020204020204" charset="-122"/>
                  <a:cs typeface="+mn-cs"/>
                </a:endParaRPr>
              </a:p>
            </p:txBody>
          </p:sp>
        </p:grpSp>
        <p:sp>
          <p:nvSpPr>
            <p:cNvPr id="98" name="矩形 97"/>
            <p:cNvSpPr/>
            <p:nvPr/>
          </p:nvSpPr>
          <p:spPr>
            <a:xfrm>
              <a:off x="3323842" y="2091417"/>
              <a:ext cx="2395792" cy="692343"/>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defRPr/>
              </a:pPr>
              <a:r>
                <a:rPr lang="en-US" altLang="zh-CN" sz="3000" kern="0" dirty="0" smtClean="0">
                  <a:solidFill>
                    <a:sysClr val="window" lastClr="FFFFFF"/>
                  </a:solidFill>
                  <a:latin typeface="微软雅黑" panose="020B0503020204020204" charset="-122"/>
                  <a:ea typeface="微软雅黑" panose="020B0503020204020204" charset="-122"/>
                </a:rPr>
                <a:t>7100</a:t>
              </a:r>
              <a:r>
                <a:rPr kumimoji="0" lang="zh-CN" altLang="en-US" sz="1800" b="0" i="0" u="none" strike="noStrike" kern="0" cap="none" spc="0" normalizeH="0" baseline="0" noProof="0" dirty="0" smtClean="0">
                  <a:ln>
                    <a:noFill/>
                  </a:ln>
                  <a:solidFill>
                    <a:sysClr val="window" lastClr="FFFFFF"/>
                  </a:solidFill>
                  <a:effectLst/>
                  <a:uLnTx/>
                  <a:uFillTx/>
                  <a:latin typeface="微软雅黑" panose="020B0503020204020204" charset="-122"/>
                  <a:ea typeface="微软雅黑" panose="020B0503020204020204" charset="-122"/>
                </a:rPr>
                <a:t>余万篇</a:t>
              </a:r>
              <a:endParaRPr kumimoji="0" lang="en-US" altLang="zh-CN" sz="1800" b="0" i="0" u="none" strike="noStrike" kern="0" cap="none" spc="0" normalizeH="0" baseline="0" noProof="0" dirty="0">
                <a:ln>
                  <a:noFill/>
                </a:ln>
                <a:solidFill>
                  <a:sysClr val="window" lastClr="FFFFFF"/>
                </a:solidFill>
                <a:effectLst/>
                <a:uLnTx/>
                <a:uFillTx/>
                <a:latin typeface="微软雅黑" panose="020B0503020204020204" charset="-122"/>
                <a:ea typeface="微软雅黑" panose="020B0503020204020204" charset="-122"/>
              </a:endParaRPr>
            </a:p>
          </p:txBody>
        </p:sp>
      </p:grpSp>
      <p:grpSp>
        <p:nvGrpSpPr>
          <p:cNvPr id="101" name="组合 100"/>
          <p:cNvGrpSpPr/>
          <p:nvPr/>
        </p:nvGrpSpPr>
        <p:grpSpPr>
          <a:xfrm>
            <a:off x="6457938" y="1105341"/>
            <a:ext cx="3667292" cy="1239708"/>
            <a:chOff x="1433625" y="1662349"/>
            <a:chExt cx="4590657" cy="1551846"/>
          </a:xfrm>
        </p:grpSpPr>
        <p:sp>
          <p:nvSpPr>
            <p:cNvPr id="102" name="矩形 101"/>
            <p:cNvSpPr/>
            <p:nvPr/>
          </p:nvSpPr>
          <p:spPr>
            <a:xfrm rot="5400000">
              <a:off x="3731353" y="892887"/>
              <a:ext cx="1478036" cy="3107822"/>
            </a:xfrm>
            <a:prstGeom prst="rect">
              <a:avLst/>
            </a:prstGeom>
            <a:solidFill>
              <a:srgbClr val="02AFF3"/>
            </a:solidFill>
            <a:ln w="12700" cap="flat" cmpd="sng" algn="ctr">
              <a:noFill/>
              <a:prstDash val="solid"/>
              <a:miter lim="800000"/>
            </a:ln>
            <a:effectLst>
              <a:innerShdw blurRad="63500" dist="50800" dir="189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latin typeface="Calibri" panose="020F0502020204030204"/>
                <a:ea typeface="宋体" panose="02010600030101010101" pitchFamily="2" charset="-122"/>
                <a:cs typeface="+mn-cs"/>
              </a:endParaRPr>
            </a:p>
          </p:txBody>
        </p:sp>
        <p:grpSp>
          <p:nvGrpSpPr>
            <p:cNvPr id="103" name="组合 130"/>
            <p:cNvGrpSpPr/>
            <p:nvPr/>
          </p:nvGrpSpPr>
          <p:grpSpPr>
            <a:xfrm>
              <a:off x="1433625" y="1662349"/>
              <a:ext cx="1551622" cy="1551846"/>
              <a:chOff x="1303009" y="1641021"/>
              <a:chExt cx="1471451" cy="1471664"/>
            </a:xfrm>
          </p:grpSpPr>
          <p:sp>
            <p:nvSpPr>
              <p:cNvPr id="105" name="圆角矩形 104"/>
              <p:cNvSpPr/>
              <p:nvPr/>
            </p:nvSpPr>
            <p:spPr>
              <a:xfrm>
                <a:off x="1303009" y="1641021"/>
                <a:ext cx="1471451" cy="1471451"/>
              </a:xfrm>
              <a:prstGeom prst="roundRect">
                <a:avLst>
                  <a:gd name="adj" fmla="val 9690"/>
                </a:avLst>
              </a:prstGeom>
              <a:gradFill flip="none" rotWithShape="1">
                <a:gsLst>
                  <a:gs pos="0">
                    <a:srgbClr val="0D0D0D">
                      <a:lumMod val="0"/>
                      <a:lumOff val="100000"/>
                    </a:srgbClr>
                  </a:gs>
                  <a:gs pos="35000">
                    <a:srgbClr val="0D0D0D">
                      <a:lumMod val="0"/>
                      <a:lumOff val="100000"/>
                    </a:srgbClr>
                  </a:gs>
                  <a:gs pos="100000">
                    <a:sysClr val="window" lastClr="FFFFFF">
                      <a:lumMod val="65000"/>
                    </a:sysClr>
                  </a:gs>
                  <a:gs pos="74000">
                    <a:sysClr val="window" lastClr="FFFFFF">
                      <a:lumMod val="75000"/>
                    </a:sysClr>
                  </a:gs>
                </a:gsLst>
                <a:path path="circle">
                  <a:fillToRect l="100000" b="100000"/>
                </a:path>
                <a:tileRect t="-100000" r="-100000"/>
              </a:gradFill>
              <a:ln w="12700" cap="flat" cmpd="sng" algn="ctr">
                <a:noFill/>
                <a:prstDash val="solid"/>
                <a:miter lim="800000"/>
              </a:ln>
              <a:effectLst>
                <a:outerShdw blurRad="368300" dist="139700" dir="7980000" sx="108000" sy="108000" algn="t" rotWithShape="0">
                  <a:prstClr val="black">
                    <a:alpha val="27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latin typeface="Calibri" panose="020F0502020204030204"/>
                  <a:ea typeface="宋体" panose="02010600030101010101" pitchFamily="2" charset="-122"/>
                  <a:cs typeface="+mn-cs"/>
                </a:endParaRPr>
              </a:p>
            </p:txBody>
          </p:sp>
          <p:sp>
            <p:nvSpPr>
              <p:cNvPr id="106" name="圆角矩形 105"/>
              <p:cNvSpPr/>
              <p:nvPr/>
            </p:nvSpPr>
            <p:spPr>
              <a:xfrm>
                <a:off x="1339538" y="1677192"/>
                <a:ext cx="1434922" cy="1435493"/>
              </a:xfrm>
              <a:prstGeom prst="roundRect">
                <a:avLst>
                  <a:gd name="adj" fmla="val 9690"/>
                </a:avLst>
              </a:prstGeom>
              <a:gradFill flip="none" rotWithShape="1">
                <a:gsLst>
                  <a:gs pos="0">
                    <a:srgbClr val="0D0D0D">
                      <a:lumMod val="0"/>
                      <a:lumOff val="100000"/>
                    </a:srgbClr>
                  </a:gs>
                  <a:gs pos="35000">
                    <a:srgbClr val="FFFFFF"/>
                  </a:gs>
                  <a:gs pos="79000">
                    <a:sysClr val="window" lastClr="FFFFFF">
                      <a:lumMod val="85000"/>
                    </a:sysClr>
                  </a:gs>
                  <a:gs pos="63000">
                    <a:srgbClr val="E9E9E9"/>
                  </a:gs>
                  <a:gs pos="95000">
                    <a:sysClr val="window" lastClr="FFFFFF">
                      <a:lumMod val="75000"/>
                    </a:sysClr>
                  </a:gs>
                </a:gsLst>
                <a:path path="circle">
                  <a:fillToRect t="100000" r="100000"/>
                </a:path>
                <a:tileRect l="-100000" b="-10000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3000" b="0" i="0" u="none" strike="noStrike" kern="0" cap="none" spc="0" normalizeH="0" baseline="0" noProof="0" dirty="0" smtClean="0">
                    <a:ln>
                      <a:noFill/>
                    </a:ln>
                    <a:solidFill>
                      <a:srgbClr val="F2F2F2">
                        <a:lumMod val="25000"/>
                      </a:srgbClr>
                    </a:solidFill>
                    <a:effectLst/>
                    <a:uLnTx/>
                    <a:uFillTx/>
                    <a:latin typeface="微软雅黑" panose="020B0503020204020204" charset="-122"/>
                    <a:ea typeface="微软雅黑" panose="020B0503020204020204" charset="-122"/>
                    <a:cs typeface="+mn-cs"/>
                  </a:rPr>
                  <a:t>回溯年限</a:t>
                </a:r>
                <a:endParaRPr kumimoji="0" lang="zh-CN" altLang="en-US" sz="3000" b="0" i="0" u="none" strike="noStrike" kern="0" cap="none" spc="0" normalizeH="0" baseline="0" noProof="0" dirty="0">
                  <a:ln>
                    <a:noFill/>
                  </a:ln>
                  <a:solidFill>
                    <a:srgbClr val="F2F2F2">
                      <a:lumMod val="25000"/>
                    </a:srgbClr>
                  </a:solidFill>
                  <a:effectLst/>
                  <a:uLnTx/>
                  <a:uFillTx/>
                  <a:latin typeface="微软雅黑" panose="020B0503020204020204" charset="-122"/>
                  <a:ea typeface="微软雅黑" panose="020B0503020204020204" charset="-122"/>
                  <a:cs typeface="+mn-cs"/>
                </a:endParaRPr>
              </a:p>
            </p:txBody>
          </p:sp>
        </p:grpSp>
        <p:sp>
          <p:nvSpPr>
            <p:cNvPr id="104" name="矩形 103"/>
            <p:cNvSpPr/>
            <p:nvPr/>
          </p:nvSpPr>
          <p:spPr>
            <a:xfrm>
              <a:off x="2993702" y="1926683"/>
              <a:ext cx="2957548" cy="999962"/>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defRPr/>
              </a:pPr>
              <a:r>
                <a:rPr kumimoji="0" lang="en-US" altLang="zh-CN" sz="3000" b="0" i="0" u="none" strike="noStrike" kern="0" cap="none" spc="0" normalizeH="0" baseline="0" noProof="0" dirty="0" smtClean="0">
                  <a:ln>
                    <a:noFill/>
                  </a:ln>
                  <a:solidFill>
                    <a:sysClr val="window" lastClr="FFFFFF"/>
                  </a:solidFill>
                  <a:effectLst/>
                  <a:uLnTx/>
                  <a:uFillTx/>
                  <a:latin typeface="微软雅黑" panose="020B0503020204020204" charset="-122"/>
                  <a:ea typeface="微软雅黑" panose="020B0503020204020204" charset="-122"/>
                </a:rPr>
                <a:t>1989</a:t>
              </a:r>
              <a:r>
                <a:rPr kumimoji="0" lang="zh-CN" altLang="en-US" sz="1800" b="0" i="0" u="none" strike="noStrike" kern="0" cap="none" spc="0" normalizeH="0" baseline="0" noProof="0" dirty="0" smtClean="0">
                  <a:ln>
                    <a:noFill/>
                  </a:ln>
                  <a:solidFill>
                    <a:sysClr val="window" lastClr="FFFFFF"/>
                  </a:solidFill>
                  <a:effectLst/>
                  <a:uLnTx/>
                  <a:uFillTx/>
                  <a:latin typeface="微软雅黑" panose="020B0503020204020204" charset="-122"/>
                  <a:ea typeface="微软雅黑" panose="020B0503020204020204" charset="-122"/>
                </a:rPr>
                <a:t>年</a:t>
              </a:r>
              <a:endParaRPr kumimoji="0" lang="en-US" altLang="zh-CN" sz="1800" b="0" i="0" u="none" strike="noStrike" kern="0" cap="none" spc="0" normalizeH="0" baseline="0" noProof="0" dirty="0" smtClean="0">
                <a:ln>
                  <a:noFill/>
                </a:ln>
                <a:solidFill>
                  <a:sysClr val="window" lastClr="FFFFFF"/>
                </a:solidFill>
                <a:effectLst/>
                <a:uLnTx/>
                <a:uFillTx/>
                <a:latin typeface="微软雅黑" panose="020B0503020204020204" charset="-122"/>
                <a:ea typeface="微软雅黑" panose="020B0503020204020204" charset="-122"/>
              </a:endParaRPr>
            </a:p>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1600" b="0" i="0" u="none" strike="noStrike" kern="0" cap="none" spc="0" normalizeH="0" baseline="0" noProof="0" dirty="0" smtClean="0">
                  <a:ln>
                    <a:noFill/>
                  </a:ln>
                  <a:solidFill>
                    <a:sysClr val="window" lastClr="FFFFFF"/>
                  </a:solidFill>
                  <a:effectLst/>
                  <a:uLnTx/>
                  <a:uFillTx/>
                  <a:latin typeface="微软雅黑" panose="020B0503020204020204" charset="-122"/>
                  <a:ea typeface="微软雅黑" panose="020B0503020204020204" charset="-122"/>
                </a:rPr>
                <a:t>部分期刊回溯至</a:t>
              </a:r>
              <a:r>
                <a:rPr kumimoji="0" lang="en-US" altLang="zh-CN" sz="1600" b="0" i="0" u="none" strike="noStrike" kern="0" cap="none" spc="0" normalizeH="0" baseline="0" noProof="0" dirty="0" smtClean="0">
                  <a:ln>
                    <a:noFill/>
                  </a:ln>
                  <a:solidFill>
                    <a:sysClr val="window" lastClr="FFFFFF"/>
                  </a:solidFill>
                  <a:effectLst/>
                  <a:uLnTx/>
                  <a:uFillTx/>
                  <a:latin typeface="微软雅黑" panose="020B0503020204020204" charset="-122"/>
                  <a:ea typeface="微软雅黑" panose="020B0503020204020204" charset="-122"/>
                </a:rPr>
                <a:t>1955</a:t>
              </a:r>
              <a:r>
                <a:rPr kumimoji="0" lang="zh-CN" altLang="en-US" sz="1600" b="0" i="0" u="none" strike="noStrike" kern="0" cap="none" spc="0" normalizeH="0" baseline="0" noProof="0" dirty="0" smtClean="0">
                  <a:ln>
                    <a:noFill/>
                  </a:ln>
                  <a:solidFill>
                    <a:sysClr val="window" lastClr="FFFFFF"/>
                  </a:solidFill>
                  <a:effectLst/>
                  <a:uLnTx/>
                  <a:uFillTx/>
                  <a:latin typeface="微软雅黑" panose="020B0503020204020204" charset="-122"/>
                  <a:ea typeface="微软雅黑" panose="020B0503020204020204" charset="-122"/>
                </a:rPr>
                <a:t>年</a:t>
              </a:r>
              <a:endParaRPr kumimoji="0" lang="en-US" altLang="zh-CN" sz="1600" b="0" i="0" u="none" strike="noStrike" kern="0" cap="none" spc="0" normalizeH="0" baseline="0" noProof="0" dirty="0">
                <a:ln>
                  <a:noFill/>
                </a:ln>
                <a:solidFill>
                  <a:sysClr val="window" lastClr="FFFFFF"/>
                </a:solidFill>
                <a:effectLst/>
                <a:uLnTx/>
                <a:uFillTx/>
                <a:latin typeface="微软雅黑" panose="020B0503020204020204" charset="-122"/>
                <a:ea typeface="微软雅黑" panose="020B0503020204020204" charset="-122"/>
              </a:endParaRPr>
            </a:p>
          </p:txBody>
        </p:sp>
      </p:grpSp>
      <p:grpSp>
        <p:nvGrpSpPr>
          <p:cNvPr id="107" name="组合 106"/>
          <p:cNvGrpSpPr/>
          <p:nvPr/>
        </p:nvGrpSpPr>
        <p:grpSpPr>
          <a:xfrm>
            <a:off x="6457938" y="3129768"/>
            <a:ext cx="3667292" cy="1239708"/>
            <a:chOff x="1433625" y="1662349"/>
            <a:chExt cx="4590657" cy="1551846"/>
          </a:xfrm>
        </p:grpSpPr>
        <p:sp>
          <p:nvSpPr>
            <p:cNvPr id="108" name="矩形 107"/>
            <p:cNvSpPr/>
            <p:nvPr/>
          </p:nvSpPr>
          <p:spPr>
            <a:xfrm rot="5400000">
              <a:off x="3731353" y="892887"/>
              <a:ext cx="1478036" cy="3107822"/>
            </a:xfrm>
            <a:prstGeom prst="rect">
              <a:avLst/>
            </a:prstGeom>
            <a:solidFill>
              <a:srgbClr val="02AFF3"/>
            </a:solidFill>
            <a:ln w="12700" cap="flat" cmpd="sng" algn="ctr">
              <a:noFill/>
              <a:prstDash val="solid"/>
              <a:miter lim="800000"/>
            </a:ln>
            <a:effectLst>
              <a:innerShdw blurRad="63500" dist="50800" dir="189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latin typeface="Calibri" panose="020F0502020204030204"/>
                <a:ea typeface="宋体" panose="02010600030101010101" pitchFamily="2" charset="-122"/>
                <a:cs typeface="+mn-cs"/>
              </a:endParaRPr>
            </a:p>
          </p:txBody>
        </p:sp>
        <p:grpSp>
          <p:nvGrpSpPr>
            <p:cNvPr id="109" name="组合 153"/>
            <p:cNvGrpSpPr/>
            <p:nvPr/>
          </p:nvGrpSpPr>
          <p:grpSpPr>
            <a:xfrm>
              <a:off x="1433625" y="1662349"/>
              <a:ext cx="1551622" cy="1551846"/>
              <a:chOff x="1303009" y="1641021"/>
              <a:chExt cx="1471451" cy="1471664"/>
            </a:xfrm>
          </p:grpSpPr>
          <p:sp>
            <p:nvSpPr>
              <p:cNvPr id="111" name="圆角矩形 110"/>
              <p:cNvSpPr/>
              <p:nvPr/>
            </p:nvSpPr>
            <p:spPr>
              <a:xfrm>
                <a:off x="1303009" y="1641021"/>
                <a:ext cx="1471451" cy="1471451"/>
              </a:xfrm>
              <a:prstGeom prst="roundRect">
                <a:avLst>
                  <a:gd name="adj" fmla="val 9690"/>
                </a:avLst>
              </a:prstGeom>
              <a:gradFill flip="none" rotWithShape="1">
                <a:gsLst>
                  <a:gs pos="0">
                    <a:srgbClr val="0D0D0D">
                      <a:lumMod val="0"/>
                      <a:lumOff val="100000"/>
                    </a:srgbClr>
                  </a:gs>
                  <a:gs pos="35000">
                    <a:srgbClr val="0D0D0D">
                      <a:lumMod val="0"/>
                      <a:lumOff val="100000"/>
                    </a:srgbClr>
                  </a:gs>
                  <a:gs pos="100000">
                    <a:sysClr val="window" lastClr="FFFFFF">
                      <a:lumMod val="65000"/>
                    </a:sysClr>
                  </a:gs>
                  <a:gs pos="74000">
                    <a:sysClr val="window" lastClr="FFFFFF">
                      <a:lumMod val="75000"/>
                    </a:sysClr>
                  </a:gs>
                </a:gsLst>
                <a:path path="circle">
                  <a:fillToRect l="100000" b="100000"/>
                </a:path>
                <a:tileRect t="-100000" r="-100000"/>
              </a:gradFill>
              <a:ln w="12700" cap="flat" cmpd="sng" algn="ctr">
                <a:noFill/>
                <a:prstDash val="solid"/>
                <a:miter lim="800000"/>
              </a:ln>
              <a:effectLst>
                <a:outerShdw blurRad="368300" dist="139700" dir="7980000" sx="108000" sy="108000" algn="t" rotWithShape="0">
                  <a:prstClr val="black">
                    <a:alpha val="27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latin typeface="Calibri" panose="020F0502020204030204"/>
                  <a:ea typeface="宋体" panose="02010600030101010101" pitchFamily="2" charset="-122"/>
                  <a:cs typeface="+mn-cs"/>
                </a:endParaRPr>
              </a:p>
            </p:txBody>
          </p:sp>
          <p:sp>
            <p:nvSpPr>
              <p:cNvPr id="112" name="圆角矩形 111"/>
              <p:cNvSpPr/>
              <p:nvPr/>
            </p:nvSpPr>
            <p:spPr>
              <a:xfrm>
                <a:off x="1339538" y="1677192"/>
                <a:ext cx="1434922" cy="1435493"/>
              </a:xfrm>
              <a:prstGeom prst="roundRect">
                <a:avLst>
                  <a:gd name="adj" fmla="val 9690"/>
                </a:avLst>
              </a:prstGeom>
              <a:gradFill flip="none" rotWithShape="1">
                <a:gsLst>
                  <a:gs pos="0">
                    <a:srgbClr val="0D0D0D">
                      <a:lumMod val="0"/>
                      <a:lumOff val="100000"/>
                    </a:srgbClr>
                  </a:gs>
                  <a:gs pos="35000">
                    <a:srgbClr val="FFFFFF"/>
                  </a:gs>
                  <a:gs pos="79000">
                    <a:sysClr val="window" lastClr="FFFFFF">
                      <a:lumMod val="85000"/>
                    </a:sysClr>
                  </a:gs>
                  <a:gs pos="63000">
                    <a:srgbClr val="E9E9E9"/>
                  </a:gs>
                  <a:gs pos="95000">
                    <a:sysClr val="window" lastClr="FFFFFF">
                      <a:lumMod val="75000"/>
                    </a:sysClr>
                  </a:gs>
                </a:gsLst>
                <a:path path="circle">
                  <a:fillToRect t="100000" r="100000"/>
                </a:path>
                <a:tileRect l="-100000" b="-10000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3000" b="0" i="0" u="none" strike="noStrike" kern="0" cap="none" spc="0" normalizeH="0" baseline="0" noProof="0" dirty="0" smtClean="0">
                    <a:ln>
                      <a:noFill/>
                    </a:ln>
                    <a:solidFill>
                      <a:srgbClr val="F2F2F2">
                        <a:lumMod val="25000"/>
                      </a:srgbClr>
                    </a:solidFill>
                    <a:effectLst/>
                    <a:uLnTx/>
                    <a:uFillTx/>
                    <a:latin typeface="微软雅黑" panose="020B0503020204020204" charset="-122"/>
                    <a:ea typeface="微软雅黑" panose="020B0503020204020204" charset="-122"/>
                    <a:cs typeface="+mn-cs"/>
                  </a:rPr>
                  <a:t>更新周期</a:t>
                </a:r>
                <a:endParaRPr kumimoji="0" lang="zh-CN" altLang="en-US" sz="3000" b="0" i="0" u="none" strike="noStrike" kern="0" cap="none" spc="0" normalizeH="0" baseline="0" noProof="0" dirty="0">
                  <a:ln>
                    <a:noFill/>
                  </a:ln>
                  <a:solidFill>
                    <a:srgbClr val="F2F2F2">
                      <a:lumMod val="25000"/>
                    </a:srgbClr>
                  </a:solidFill>
                  <a:effectLst/>
                  <a:uLnTx/>
                  <a:uFillTx/>
                  <a:latin typeface="微软雅黑" panose="020B0503020204020204" charset="-122"/>
                  <a:ea typeface="微软雅黑" panose="020B0503020204020204" charset="-122"/>
                  <a:cs typeface="+mn-cs"/>
                </a:endParaRPr>
              </a:p>
            </p:txBody>
          </p:sp>
        </p:grpSp>
        <p:sp>
          <p:nvSpPr>
            <p:cNvPr id="110" name="矩形 109"/>
            <p:cNvSpPr/>
            <p:nvPr/>
          </p:nvSpPr>
          <p:spPr>
            <a:xfrm>
              <a:off x="2991596" y="1918042"/>
              <a:ext cx="2957548" cy="1038911"/>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1800" b="0" i="0" u="none" strike="noStrike" kern="0" cap="none" spc="0" normalizeH="0" baseline="0" noProof="0" dirty="0" smtClean="0">
                  <a:ln>
                    <a:noFill/>
                  </a:ln>
                  <a:solidFill>
                    <a:sysClr val="window" lastClr="FFFFFF"/>
                  </a:solidFill>
                  <a:effectLst/>
                  <a:uLnTx/>
                  <a:uFillTx/>
                  <a:latin typeface="微软雅黑" panose="020B0503020204020204" charset="-122"/>
                  <a:ea typeface="微软雅黑" panose="020B0503020204020204" charset="-122"/>
                </a:rPr>
                <a:t>中心网站</a:t>
              </a:r>
              <a:endParaRPr kumimoji="0" lang="en-US" altLang="zh-CN" sz="1800" b="0" i="0" u="none" strike="noStrike" kern="0" cap="none" spc="0" normalizeH="0" baseline="0" noProof="0" dirty="0" smtClean="0">
                <a:ln>
                  <a:noFill/>
                </a:ln>
                <a:solidFill>
                  <a:sysClr val="window" lastClr="FFFFFF"/>
                </a:solidFill>
                <a:effectLst/>
                <a:uLnTx/>
                <a:uFillTx/>
                <a:latin typeface="微软雅黑" panose="020B0503020204020204" charset="-122"/>
                <a:ea typeface="微软雅黑" panose="020B0503020204020204" charset="-122"/>
              </a:endParaRPr>
            </a:p>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3000" b="0" i="0" u="none" strike="noStrike" kern="0" cap="none" spc="0" normalizeH="0" baseline="0" noProof="0" dirty="0" smtClean="0">
                  <a:ln>
                    <a:noFill/>
                  </a:ln>
                  <a:solidFill>
                    <a:sysClr val="window" lastClr="FFFFFF"/>
                  </a:solidFill>
                  <a:effectLst/>
                  <a:uLnTx/>
                  <a:uFillTx/>
                  <a:latin typeface="微软雅黑" panose="020B0503020204020204" charset="-122"/>
                  <a:ea typeface="微软雅黑" panose="020B0503020204020204" charset="-122"/>
                </a:rPr>
                <a:t>每日更新</a:t>
              </a:r>
              <a:endParaRPr kumimoji="0" lang="en-US" altLang="zh-CN" sz="3000" b="0" i="0" u="none" strike="noStrike" kern="0" cap="none" spc="0" normalizeH="0" baseline="0" noProof="0" dirty="0">
                <a:ln>
                  <a:noFill/>
                </a:ln>
                <a:solidFill>
                  <a:sysClr val="window" lastClr="FFFFFF"/>
                </a:solidFill>
                <a:effectLst/>
                <a:uLnTx/>
                <a:uFillTx/>
                <a:latin typeface="微软雅黑" panose="020B0503020204020204" charset="-122"/>
                <a:ea typeface="微软雅黑" panose="020B0503020204020204" charset="-122"/>
              </a:endParaRPr>
            </a:p>
          </p:txBody>
        </p:sp>
      </p:grpSp>
      <p:grpSp>
        <p:nvGrpSpPr>
          <p:cNvPr id="113" name="组合 112"/>
          <p:cNvGrpSpPr/>
          <p:nvPr/>
        </p:nvGrpSpPr>
        <p:grpSpPr>
          <a:xfrm>
            <a:off x="6457938" y="5154195"/>
            <a:ext cx="3667292" cy="1239708"/>
            <a:chOff x="1433625" y="1662349"/>
            <a:chExt cx="4590657" cy="1551846"/>
          </a:xfrm>
        </p:grpSpPr>
        <p:sp>
          <p:nvSpPr>
            <p:cNvPr id="114" name="矩形 113"/>
            <p:cNvSpPr/>
            <p:nvPr/>
          </p:nvSpPr>
          <p:spPr>
            <a:xfrm rot="5400000">
              <a:off x="3731353" y="892887"/>
              <a:ext cx="1478036" cy="3107822"/>
            </a:xfrm>
            <a:prstGeom prst="rect">
              <a:avLst/>
            </a:prstGeom>
            <a:solidFill>
              <a:srgbClr val="02AFF3"/>
            </a:solidFill>
            <a:ln w="12700" cap="flat" cmpd="sng" algn="ctr">
              <a:noFill/>
              <a:prstDash val="solid"/>
              <a:miter lim="800000"/>
            </a:ln>
            <a:effectLst>
              <a:innerShdw blurRad="63500" dist="50800" dir="189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latin typeface="Calibri" panose="020F0502020204030204"/>
                <a:ea typeface="宋体" panose="02010600030101010101" pitchFamily="2" charset="-122"/>
                <a:cs typeface="+mn-cs"/>
              </a:endParaRPr>
            </a:p>
          </p:txBody>
        </p:sp>
        <p:grpSp>
          <p:nvGrpSpPr>
            <p:cNvPr id="115" name="组合 159"/>
            <p:cNvGrpSpPr/>
            <p:nvPr/>
          </p:nvGrpSpPr>
          <p:grpSpPr>
            <a:xfrm>
              <a:off x="1433625" y="1662349"/>
              <a:ext cx="1551622" cy="1551846"/>
              <a:chOff x="1303009" y="1641021"/>
              <a:chExt cx="1471451" cy="1471664"/>
            </a:xfrm>
          </p:grpSpPr>
          <p:sp>
            <p:nvSpPr>
              <p:cNvPr id="117" name="圆角矩形 116"/>
              <p:cNvSpPr/>
              <p:nvPr/>
            </p:nvSpPr>
            <p:spPr>
              <a:xfrm>
                <a:off x="1303009" y="1641021"/>
                <a:ext cx="1471451" cy="1471451"/>
              </a:xfrm>
              <a:prstGeom prst="roundRect">
                <a:avLst>
                  <a:gd name="adj" fmla="val 9690"/>
                </a:avLst>
              </a:prstGeom>
              <a:gradFill flip="none" rotWithShape="1">
                <a:gsLst>
                  <a:gs pos="0">
                    <a:srgbClr val="0D0D0D">
                      <a:lumMod val="0"/>
                      <a:lumOff val="100000"/>
                    </a:srgbClr>
                  </a:gs>
                  <a:gs pos="35000">
                    <a:srgbClr val="0D0D0D">
                      <a:lumMod val="0"/>
                      <a:lumOff val="100000"/>
                    </a:srgbClr>
                  </a:gs>
                  <a:gs pos="100000">
                    <a:sysClr val="window" lastClr="FFFFFF">
                      <a:lumMod val="65000"/>
                    </a:sysClr>
                  </a:gs>
                  <a:gs pos="74000">
                    <a:sysClr val="window" lastClr="FFFFFF">
                      <a:lumMod val="75000"/>
                    </a:sysClr>
                  </a:gs>
                </a:gsLst>
                <a:path path="circle">
                  <a:fillToRect l="100000" b="100000"/>
                </a:path>
                <a:tileRect t="-100000" r="-100000"/>
              </a:gradFill>
              <a:ln w="12700" cap="flat" cmpd="sng" algn="ctr">
                <a:noFill/>
                <a:prstDash val="solid"/>
                <a:miter lim="800000"/>
              </a:ln>
              <a:effectLst>
                <a:outerShdw blurRad="368300" dist="139700" dir="7980000" sx="108000" sy="108000" algn="t" rotWithShape="0">
                  <a:prstClr val="black">
                    <a:alpha val="27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latin typeface="Calibri" panose="020F0502020204030204"/>
                  <a:ea typeface="宋体" panose="02010600030101010101" pitchFamily="2" charset="-122"/>
                  <a:cs typeface="+mn-cs"/>
                </a:endParaRPr>
              </a:p>
            </p:txBody>
          </p:sp>
          <p:sp>
            <p:nvSpPr>
              <p:cNvPr id="118" name="圆角矩形 117"/>
              <p:cNvSpPr/>
              <p:nvPr/>
            </p:nvSpPr>
            <p:spPr>
              <a:xfrm>
                <a:off x="1339538" y="1677192"/>
                <a:ext cx="1434922" cy="1435493"/>
              </a:xfrm>
              <a:prstGeom prst="roundRect">
                <a:avLst>
                  <a:gd name="adj" fmla="val 9690"/>
                </a:avLst>
              </a:prstGeom>
              <a:gradFill flip="none" rotWithShape="1">
                <a:gsLst>
                  <a:gs pos="0">
                    <a:srgbClr val="0D0D0D">
                      <a:lumMod val="0"/>
                      <a:lumOff val="100000"/>
                    </a:srgbClr>
                  </a:gs>
                  <a:gs pos="35000">
                    <a:srgbClr val="FFFFFF"/>
                  </a:gs>
                  <a:gs pos="79000">
                    <a:sysClr val="window" lastClr="FFFFFF">
                      <a:lumMod val="85000"/>
                    </a:sysClr>
                  </a:gs>
                  <a:gs pos="63000">
                    <a:srgbClr val="E9E9E9"/>
                  </a:gs>
                  <a:gs pos="95000">
                    <a:sysClr val="window" lastClr="FFFFFF">
                      <a:lumMod val="75000"/>
                    </a:sysClr>
                  </a:gs>
                </a:gsLst>
                <a:path path="circle">
                  <a:fillToRect t="100000" r="100000"/>
                </a:path>
                <a:tileRect l="-100000" b="-10000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3000" b="0" i="0" u="none" strike="noStrike" kern="0" cap="none" spc="0" normalizeH="0" baseline="0" noProof="0" dirty="0" smtClean="0">
                    <a:ln>
                      <a:noFill/>
                    </a:ln>
                    <a:solidFill>
                      <a:srgbClr val="F2F2F2">
                        <a:lumMod val="25000"/>
                      </a:srgbClr>
                    </a:solidFill>
                    <a:effectLst/>
                    <a:uLnTx/>
                    <a:uFillTx/>
                    <a:latin typeface="微软雅黑" panose="020B0503020204020204" charset="-122"/>
                    <a:ea typeface="微软雅黑" panose="020B0503020204020204" charset="-122"/>
                    <a:cs typeface="+mn-cs"/>
                  </a:rPr>
                  <a:t>版权保护</a:t>
                </a:r>
                <a:endParaRPr kumimoji="0" lang="zh-CN" altLang="en-US" sz="3000" b="0" i="0" u="none" strike="noStrike" kern="0" cap="none" spc="0" normalizeH="0" baseline="0" noProof="0" dirty="0">
                  <a:ln>
                    <a:noFill/>
                  </a:ln>
                  <a:solidFill>
                    <a:srgbClr val="F2F2F2">
                      <a:lumMod val="25000"/>
                    </a:srgbClr>
                  </a:solidFill>
                  <a:effectLst/>
                  <a:uLnTx/>
                  <a:uFillTx/>
                  <a:latin typeface="微软雅黑" panose="020B0503020204020204" charset="-122"/>
                  <a:ea typeface="微软雅黑" panose="020B0503020204020204" charset="-122"/>
                  <a:cs typeface="+mn-cs"/>
                </a:endParaRPr>
              </a:p>
            </p:txBody>
          </p:sp>
        </p:grpSp>
        <p:sp>
          <p:nvSpPr>
            <p:cNvPr id="116" name="矩形 115"/>
            <p:cNvSpPr/>
            <p:nvPr/>
          </p:nvSpPr>
          <p:spPr>
            <a:xfrm>
              <a:off x="2993702" y="1958217"/>
              <a:ext cx="2957548" cy="1038911"/>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1600" b="0" i="0" u="none" strike="noStrike" kern="0" cap="none" spc="0" normalizeH="0" baseline="0" noProof="0" dirty="0" smtClean="0">
                  <a:ln>
                    <a:noFill/>
                  </a:ln>
                  <a:solidFill>
                    <a:sysClr val="window" lastClr="FFFFFF"/>
                  </a:solidFill>
                  <a:effectLst/>
                  <a:uLnTx/>
                  <a:uFillTx/>
                  <a:latin typeface="微软雅黑" panose="020B0503020204020204" charset="-122"/>
                  <a:ea typeface="微软雅黑" panose="020B0503020204020204" charset="-122"/>
                </a:rPr>
                <a:t>   严格遵守</a:t>
              </a:r>
              <a:r>
                <a:rPr kumimoji="0" lang="en-US" altLang="zh-CN" sz="1600" b="0" i="0" u="none" strike="noStrike" kern="0" cap="none" spc="0" normalizeH="0" baseline="0" noProof="0" dirty="0" smtClean="0">
                  <a:ln>
                    <a:noFill/>
                  </a:ln>
                  <a:solidFill>
                    <a:sysClr val="window" lastClr="FFFFFF"/>
                  </a:solidFill>
                  <a:effectLst/>
                  <a:uLnTx/>
                  <a:uFillTx/>
                  <a:latin typeface="微软雅黑" panose="020B0503020204020204" charset="-122"/>
                  <a:ea typeface="微软雅黑" panose="020B0503020204020204" charset="-122"/>
                </a:rPr>
                <a:t>《</a:t>
              </a:r>
              <a:r>
                <a:rPr kumimoji="0" lang="zh-CN" altLang="en-US" sz="1600" b="0" i="0" u="none" strike="noStrike" kern="0" cap="none" spc="0" normalizeH="0" baseline="0" noProof="0" dirty="0" smtClean="0">
                  <a:ln>
                    <a:noFill/>
                  </a:ln>
                  <a:solidFill>
                    <a:sysClr val="window" lastClr="FFFFFF"/>
                  </a:solidFill>
                  <a:effectLst/>
                  <a:uLnTx/>
                  <a:uFillTx/>
                  <a:latin typeface="微软雅黑" panose="020B0503020204020204" charset="-122"/>
                  <a:ea typeface="微软雅黑" panose="020B0503020204020204" charset="-122"/>
                </a:rPr>
                <a:t>著作权法</a:t>
              </a:r>
              <a:r>
                <a:rPr kumimoji="0" lang="en-US" altLang="zh-CN" sz="1600" b="0" i="0" u="none" strike="noStrike" kern="0" cap="none" spc="0" normalizeH="0" baseline="0" noProof="0" dirty="0" smtClean="0">
                  <a:ln>
                    <a:noFill/>
                  </a:ln>
                  <a:solidFill>
                    <a:sysClr val="window" lastClr="FFFFFF"/>
                  </a:solidFill>
                  <a:effectLst/>
                  <a:uLnTx/>
                  <a:uFillTx/>
                  <a:latin typeface="微软雅黑" panose="020B0503020204020204" charset="-122"/>
                  <a:ea typeface="微软雅黑" panose="020B0503020204020204" charset="-122"/>
                </a:rPr>
                <a:t>》</a:t>
              </a:r>
              <a:endParaRPr kumimoji="0" lang="en-US" altLang="zh-CN" sz="1600" b="0" i="0" u="none" strike="noStrike" kern="0" cap="none" spc="0" normalizeH="0" baseline="0" noProof="0" dirty="0" smtClean="0">
                <a:ln>
                  <a:noFill/>
                </a:ln>
                <a:solidFill>
                  <a:sysClr val="window" lastClr="FFFFFF"/>
                </a:solidFill>
                <a:effectLst/>
                <a:uLnTx/>
                <a:uFillTx/>
                <a:latin typeface="微软雅黑" panose="020B0503020204020204" charset="-122"/>
                <a:ea typeface="微软雅黑" panose="020B0503020204020204" charset="-122"/>
              </a:endParaRPr>
            </a:p>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1600" b="0" i="0" u="none" strike="noStrike" kern="0" cap="none" spc="0" normalizeH="0" baseline="0" noProof="0" dirty="0" smtClean="0">
                  <a:ln>
                    <a:noFill/>
                  </a:ln>
                  <a:solidFill>
                    <a:sysClr val="window" lastClr="FFFFFF"/>
                  </a:solidFill>
                  <a:effectLst/>
                  <a:uLnTx/>
                  <a:uFillTx/>
                  <a:latin typeface="微软雅黑" panose="020B0503020204020204" charset="-122"/>
                  <a:ea typeface="微软雅黑" panose="020B0503020204020204" charset="-122"/>
                </a:rPr>
                <a:t>与期刊社签署收录协议</a:t>
              </a:r>
              <a:endParaRPr kumimoji="0" lang="en-US" altLang="zh-CN" sz="1600" b="0" i="0" u="none" strike="noStrike" kern="0" cap="none" spc="0" normalizeH="0" baseline="0" noProof="0" dirty="0" smtClean="0">
                <a:ln>
                  <a:noFill/>
                </a:ln>
                <a:solidFill>
                  <a:sysClr val="window" lastClr="FFFFFF"/>
                </a:solidFill>
                <a:effectLst/>
                <a:uLnTx/>
                <a:uFillTx/>
                <a:latin typeface="微软雅黑" panose="020B0503020204020204" charset="-122"/>
                <a:ea typeface="微软雅黑" panose="020B0503020204020204" charset="-122"/>
              </a:endParaRPr>
            </a:p>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1600" b="0" i="0" u="none" strike="noStrike" kern="0" cap="none" spc="0" normalizeH="0" baseline="0" noProof="0" dirty="0" smtClean="0">
                  <a:ln>
                    <a:noFill/>
                  </a:ln>
                  <a:solidFill>
                    <a:sysClr val="window" lastClr="FFFFFF"/>
                  </a:solidFill>
                  <a:effectLst/>
                  <a:uLnTx/>
                  <a:uFillTx/>
                  <a:latin typeface="微软雅黑" panose="020B0503020204020204" charset="-122"/>
                  <a:ea typeface="微软雅黑" panose="020B0503020204020204" charset="-122"/>
                </a:rPr>
                <a:t>支付版权使用费</a:t>
              </a:r>
              <a:endParaRPr kumimoji="0" lang="en-US" altLang="zh-CN" sz="1600" b="0" i="0" u="none" strike="noStrike" kern="0" cap="none" spc="0" normalizeH="0" baseline="0" noProof="0" dirty="0" smtClean="0">
                <a:ln>
                  <a:noFill/>
                </a:ln>
                <a:solidFill>
                  <a:sysClr val="window" lastClr="FFFFFF"/>
                </a:solidFill>
                <a:effectLst/>
                <a:uLnTx/>
                <a:uFillTx/>
                <a:latin typeface="微软雅黑" panose="020B0503020204020204" charset="-122"/>
                <a:ea typeface="微软雅黑" panose="020B0503020204020204" charset="-122"/>
              </a:endParaRPr>
            </a:p>
          </p:txBody>
        </p:sp>
      </p:grpSp>
      <p:grpSp>
        <p:nvGrpSpPr>
          <p:cNvPr id="4" name="组合 3"/>
          <p:cNvGrpSpPr/>
          <p:nvPr/>
        </p:nvGrpSpPr>
        <p:grpSpPr>
          <a:xfrm>
            <a:off x="2191485" y="1102120"/>
            <a:ext cx="3667292" cy="1239708"/>
            <a:chOff x="676855" y="1541965"/>
            <a:chExt cx="3667292" cy="1239708"/>
          </a:xfrm>
        </p:grpSpPr>
        <p:grpSp>
          <p:nvGrpSpPr>
            <p:cNvPr id="83" name="组合 82"/>
            <p:cNvGrpSpPr/>
            <p:nvPr/>
          </p:nvGrpSpPr>
          <p:grpSpPr>
            <a:xfrm>
              <a:off x="676855" y="1541965"/>
              <a:ext cx="3667292" cy="1239708"/>
              <a:chOff x="1433625" y="1662349"/>
              <a:chExt cx="4590657" cy="1551846"/>
            </a:xfrm>
          </p:grpSpPr>
          <p:sp>
            <p:nvSpPr>
              <p:cNvPr id="84" name="矩形 83"/>
              <p:cNvSpPr/>
              <p:nvPr/>
            </p:nvSpPr>
            <p:spPr>
              <a:xfrm rot="5400000">
                <a:off x="3731353" y="892887"/>
                <a:ext cx="1478036" cy="3107822"/>
              </a:xfrm>
              <a:prstGeom prst="rect">
                <a:avLst/>
              </a:prstGeom>
              <a:solidFill>
                <a:srgbClr val="02AFF3"/>
              </a:solidFill>
              <a:ln w="12700" cap="flat" cmpd="sng" algn="ctr">
                <a:noFill/>
                <a:prstDash val="solid"/>
                <a:miter lim="800000"/>
              </a:ln>
              <a:effectLst>
                <a:innerShdw blurRad="63500" dist="50800" dir="189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latin typeface="Calibri" panose="020F0502020204030204"/>
                  <a:ea typeface="宋体" panose="02010600030101010101" pitchFamily="2" charset="-122"/>
                  <a:cs typeface="+mn-cs"/>
                </a:endParaRPr>
              </a:p>
            </p:txBody>
          </p:sp>
          <p:grpSp>
            <p:nvGrpSpPr>
              <p:cNvPr id="85" name="组合 68"/>
              <p:cNvGrpSpPr/>
              <p:nvPr/>
            </p:nvGrpSpPr>
            <p:grpSpPr>
              <a:xfrm>
                <a:off x="1433625" y="1662349"/>
                <a:ext cx="1551622" cy="1551846"/>
                <a:chOff x="1303009" y="1641021"/>
                <a:chExt cx="1471451" cy="1471664"/>
              </a:xfrm>
            </p:grpSpPr>
            <p:sp>
              <p:nvSpPr>
                <p:cNvPr id="87" name="圆角矩形 86"/>
                <p:cNvSpPr/>
                <p:nvPr/>
              </p:nvSpPr>
              <p:spPr>
                <a:xfrm>
                  <a:off x="1303009" y="1641021"/>
                  <a:ext cx="1471451" cy="1471451"/>
                </a:xfrm>
                <a:prstGeom prst="roundRect">
                  <a:avLst>
                    <a:gd name="adj" fmla="val 9690"/>
                  </a:avLst>
                </a:prstGeom>
                <a:gradFill flip="none" rotWithShape="1">
                  <a:gsLst>
                    <a:gs pos="0">
                      <a:srgbClr val="0D0D0D">
                        <a:lumMod val="0"/>
                        <a:lumOff val="100000"/>
                      </a:srgbClr>
                    </a:gs>
                    <a:gs pos="35000">
                      <a:srgbClr val="0D0D0D">
                        <a:lumMod val="0"/>
                        <a:lumOff val="100000"/>
                      </a:srgbClr>
                    </a:gs>
                    <a:gs pos="100000">
                      <a:sysClr val="window" lastClr="FFFFFF">
                        <a:lumMod val="65000"/>
                      </a:sysClr>
                    </a:gs>
                    <a:gs pos="74000">
                      <a:sysClr val="window" lastClr="FFFFFF">
                        <a:lumMod val="75000"/>
                      </a:sysClr>
                    </a:gs>
                  </a:gsLst>
                  <a:path path="circle">
                    <a:fillToRect l="100000" b="100000"/>
                  </a:path>
                  <a:tileRect t="-100000" r="-100000"/>
                </a:gradFill>
                <a:ln w="12700" cap="flat" cmpd="sng" algn="ctr">
                  <a:noFill/>
                  <a:prstDash val="solid"/>
                  <a:miter lim="800000"/>
                </a:ln>
                <a:effectLst>
                  <a:outerShdw blurRad="368300" dist="139700" dir="7980000" sx="108000" sy="108000" algn="t" rotWithShape="0">
                    <a:prstClr val="black">
                      <a:alpha val="27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latin typeface="Calibri" panose="020F0502020204030204"/>
                    <a:ea typeface="宋体" panose="02010600030101010101" pitchFamily="2" charset="-122"/>
                    <a:cs typeface="+mn-cs"/>
                  </a:endParaRPr>
                </a:p>
              </p:txBody>
            </p:sp>
            <p:sp>
              <p:nvSpPr>
                <p:cNvPr id="88" name="圆角矩形 87"/>
                <p:cNvSpPr/>
                <p:nvPr/>
              </p:nvSpPr>
              <p:spPr>
                <a:xfrm>
                  <a:off x="1339538" y="1677192"/>
                  <a:ext cx="1434922" cy="1435493"/>
                </a:xfrm>
                <a:prstGeom prst="roundRect">
                  <a:avLst>
                    <a:gd name="adj" fmla="val 9690"/>
                  </a:avLst>
                </a:prstGeom>
                <a:gradFill flip="none" rotWithShape="1">
                  <a:gsLst>
                    <a:gs pos="0">
                      <a:srgbClr val="0D0D0D">
                        <a:lumMod val="0"/>
                        <a:lumOff val="100000"/>
                      </a:srgbClr>
                    </a:gs>
                    <a:gs pos="35000">
                      <a:srgbClr val="FFFFFF"/>
                    </a:gs>
                    <a:gs pos="79000">
                      <a:sysClr val="window" lastClr="FFFFFF">
                        <a:lumMod val="85000"/>
                      </a:sysClr>
                    </a:gs>
                    <a:gs pos="63000">
                      <a:srgbClr val="E9E9E9"/>
                    </a:gs>
                    <a:gs pos="95000">
                      <a:sysClr val="window" lastClr="FFFFFF">
                        <a:lumMod val="75000"/>
                      </a:sysClr>
                    </a:gs>
                  </a:gsLst>
                  <a:path path="circle">
                    <a:fillToRect t="100000" r="100000"/>
                  </a:path>
                  <a:tileRect l="-100000" b="-10000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3000" b="0" i="0" u="none" strike="noStrike" kern="0" cap="none" spc="0" normalizeH="0" baseline="0" noProof="0" dirty="0" smtClean="0">
                      <a:ln>
                        <a:noFill/>
                      </a:ln>
                      <a:solidFill>
                        <a:srgbClr val="F2F2F2">
                          <a:lumMod val="25000"/>
                        </a:srgbClr>
                      </a:solidFill>
                      <a:effectLst/>
                      <a:uLnTx/>
                      <a:uFillTx/>
                      <a:latin typeface="微软雅黑" panose="020B0503020204020204" charset="-122"/>
                      <a:ea typeface="微软雅黑" panose="020B0503020204020204" charset="-122"/>
                      <a:cs typeface="+mn-cs"/>
                    </a:rPr>
                    <a:t>期刊总量</a:t>
                  </a:r>
                  <a:endParaRPr kumimoji="0" lang="zh-CN" altLang="en-US" sz="3000" b="0" i="0" u="none" strike="noStrike" kern="0" cap="none" spc="0" normalizeH="0" baseline="0" noProof="0" dirty="0">
                    <a:ln>
                      <a:noFill/>
                    </a:ln>
                    <a:solidFill>
                      <a:srgbClr val="F2F2F2">
                        <a:lumMod val="25000"/>
                      </a:srgbClr>
                    </a:solidFill>
                    <a:effectLst/>
                    <a:uLnTx/>
                    <a:uFillTx/>
                    <a:latin typeface="微软雅黑" panose="020B0503020204020204" charset="-122"/>
                    <a:ea typeface="微软雅黑" panose="020B0503020204020204" charset="-122"/>
                    <a:cs typeface="+mn-cs"/>
                  </a:endParaRPr>
                </a:p>
              </p:txBody>
            </p:sp>
          </p:grpSp>
        </p:grpSp>
        <p:sp>
          <p:nvSpPr>
            <p:cNvPr id="40" name="矩形 39"/>
            <p:cNvSpPr/>
            <p:nvPr/>
          </p:nvSpPr>
          <p:spPr>
            <a:xfrm>
              <a:off x="2024153" y="1737741"/>
              <a:ext cx="2157274" cy="829945"/>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defRPr/>
              </a:pPr>
              <a:r>
                <a:rPr kumimoji="0" lang="en-US" altLang="zh-CN" sz="3000" b="0" i="0" u="none" strike="noStrike" kern="0" cap="none" spc="0" normalizeH="0" baseline="0" noProof="0" dirty="0" smtClean="0">
                  <a:ln>
                    <a:noFill/>
                  </a:ln>
                  <a:solidFill>
                    <a:sysClr val="window" lastClr="FFFFFF"/>
                  </a:solidFill>
                  <a:effectLst/>
                  <a:uLnTx/>
                  <a:uFillTx/>
                  <a:latin typeface="微软雅黑" panose="020B0503020204020204" charset="-122"/>
                  <a:ea typeface="微软雅黑" panose="020B0503020204020204" charset="-122"/>
                </a:rPr>
                <a:t>15100</a:t>
              </a:r>
              <a:r>
                <a:rPr kumimoji="0" lang="zh-CN" altLang="en-US" sz="1800" b="0" i="0" u="none" strike="noStrike" kern="0" cap="none" spc="0" normalizeH="0" baseline="0" noProof="0" dirty="0" smtClean="0">
                  <a:ln>
                    <a:noFill/>
                  </a:ln>
                  <a:solidFill>
                    <a:sysClr val="window" lastClr="FFFFFF"/>
                  </a:solidFill>
                  <a:effectLst/>
                  <a:uLnTx/>
                  <a:uFillTx/>
                  <a:latin typeface="微软雅黑" panose="020B0503020204020204" charset="-122"/>
                  <a:ea typeface="微软雅黑" panose="020B0503020204020204" charset="-122"/>
                </a:rPr>
                <a:t>余种</a:t>
              </a:r>
              <a:endParaRPr kumimoji="0" lang="en-US" altLang="zh-CN" sz="1800" b="0" i="0" u="none" strike="noStrike" kern="0" cap="none" spc="0" normalizeH="0" baseline="0" noProof="0" dirty="0" smtClean="0">
                <a:ln>
                  <a:noFill/>
                </a:ln>
                <a:solidFill>
                  <a:sysClr val="window" lastClr="FFFFFF"/>
                </a:solidFill>
                <a:effectLst/>
                <a:uLnTx/>
                <a:uFillTx/>
                <a:latin typeface="微软雅黑" panose="020B0503020204020204" charset="-122"/>
                <a:ea typeface="微软雅黑" panose="020B0503020204020204" charset="-122"/>
              </a:endParaRPr>
            </a:p>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1800" b="0" i="0" u="none" strike="noStrike" kern="0" cap="none" spc="0" normalizeH="0" baseline="0" noProof="0" dirty="0" smtClean="0">
                  <a:ln>
                    <a:noFill/>
                  </a:ln>
                  <a:solidFill>
                    <a:sysClr val="window" lastClr="FFFFFF"/>
                  </a:solidFill>
                  <a:effectLst/>
                  <a:uLnTx/>
                  <a:uFillTx/>
                  <a:latin typeface="微软雅黑" panose="020B0503020204020204" charset="-122"/>
                  <a:ea typeface="微软雅黑" panose="020B0503020204020204" charset="-122"/>
                </a:rPr>
                <a:t>其中现刊</a:t>
              </a:r>
              <a:r>
                <a:rPr kumimoji="0" lang="en-US" altLang="zh-CN" sz="1800" b="0" i="0" u="none" strike="noStrike" kern="0" cap="none" spc="0" normalizeH="0" baseline="0" noProof="0" dirty="0" smtClean="0">
                  <a:ln>
                    <a:noFill/>
                  </a:ln>
                  <a:solidFill>
                    <a:sysClr val="window" lastClr="FFFFFF"/>
                  </a:solidFill>
                  <a:effectLst/>
                  <a:uLnTx/>
                  <a:uFillTx/>
                  <a:latin typeface="微软雅黑" panose="020B0503020204020204" charset="-122"/>
                  <a:ea typeface="微软雅黑" panose="020B0503020204020204" charset="-122"/>
                </a:rPr>
                <a:t>9400</a:t>
              </a:r>
              <a:r>
                <a:rPr kumimoji="0" lang="zh-CN" altLang="en-US" sz="1800" b="0" i="0" u="none" strike="noStrike" kern="0" cap="none" spc="0" normalizeH="0" baseline="0" noProof="0" dirty="0" smtClean="0">
                  <a:ln>
                    <a:noFill/>
                  </a:ln>
                  <a:solidFill>
                    <a:sysClr val="window" lastClr="FFFFFF"/>
                  </a:solidFill>
                  <a:effectLst/>
                  <a:uLnTx/>
                  <a:uFillTx/>
                  <a:latin typeface="微软雅黑" panose="020B0503020204020204" charset="-122"/>
                  <a:ea typeface="微软雅黑" panose="020B0503020204020204" charset="-122"/>
                </a:rPr>
                <a:t>余种</a:t>
              </a:r>
              <a:endParaRPr kumimoji="0" lang="en-US" altLang="zh-CN" sz="1800" b="0" i="0" u="none" strike="noStrike" kern="0" cap="none" spc="0" normalizeH="0" baseline="0" noProof="0" dirty="0">
                <a:ln>
                  <a:noFill/>
                </a:ln>
                <a:solidFill>
                  <a:sysClr val="window" lastClr="FFFFFF"/>
                </a:solidFill>
                <a:effectLst/>
                <a:uLnTx/>
                <a:uFillTx/>
                <a:latin typeface="微软雅黑" panose="020B0503020204020204" charset="-122"/>
                <a:ea typeface="微软雅黑" panose="020B0503020204020204" charset="-122"/>
              </a:endParaRPr>
            </a:p>
          </p:txBody>
        </p:sp>
      </p:grpSp>
      <p:grpSp>
        <p:nvGrpSpPr>
          <p:cNvPr id="41" name="组合 40"/>
          <p:cNvGrpSpPr/>
          <p:nvPr/>
        </p:nvGrpSpPr>
        <p:grpSpPr>
          <a:xfrm>
            <a:off x="1701469" y="112896"/>
            <a:ext cx="2483361" cy="474005"/>
            <a:chOff x="177469" y="112896"/>
            <a:chExt cx="2483361" cy="474005"/>
          </a:xfrm>
        </p:grpSpPr>
        <p:sp>
          <p:nvSpPr>
            <p:cNvPr id="42" name="文本框 4"/>
            <p:cNvSpPr txBox="1"/>
            <p:nvPr/>
          </p:nvSpPr>
          <p:spPr>
            <a:xfrm>
              <a:off x="684296" y="134951"/>
              <a:ext cx="1976534" cy="429895"/>
            </a:xfrm>
            <a:prstGeom prst="rect">
              <a:avLst/>
            </a:prstGeom>
            <a:noFill/>
          </p:spPr>
          <p:txBody>
            <a:bodyPr wrap="square" rtlCol="0" anchor="ctr">
              <a:spAutoFit/>
            </a:bodyPr>
            <a:lstStyle/>
            <a:p>
              <a:pPr>
                <a:lnSpc>
                  <a:spcPct val="110000"/>
                </a:lnSpc>
              </a:pPr>
              <a:r>
                <a:rPr kumimoji="1" lang="zh-CN" altLang="en-US" sz="2000" b="1" dirty="0" smtClean="0">
                  <a:solidFill>
                    <a:srgbClr val="1B2135"/>
                  </a:solidFill>
                  <a:latin typeface="微软雅黑" panose="020B0503020204020204" charset="-122"/>
                  <a:cs typeface="微软雅黑" panose="020B0503020204020204" charset="-122"/>
                </a:rPr>
                <a:t>平台</a:t>
              </a:r>
              <a:r>
                <a:rPr kumimoji="1" lang="zh-CN" altLang="en-US" sz="2000" b="1" dirty="0">
                  <a:solidFill>
                    <a:srgbClr val="1B2135"/>
                  </a:solidFill>
                  <a:latin typeface="微软雅黑" panose="020B0503020204020204" charset="-122"/>
                  <a:cs typeface="微软雅黑" panose="020B0503020204020204" charset="-122"/>
                </a:rPr>
                <a:t>参数</a:t>
              </a:r>
              <a:endParaRPr kumimoji="1" lang="zh-CN" altLang="en-US" sz="2000" b="1" dirty="0" smtClean="0">
                <a:solidFill>
                  <a:srgbClr val="1B2135"/>
                </a:solidFill>
                <a:latin typeface="微软雅黑" panose="020B0503020204020204" charset="-122"/>
                <a:cs typeface="微软雅黑" panose="020B0503020204020204" charset="-122"/>
              </a:endParaRPr>
            </a:p>
          </p:txBody>
        </p:sp>
        <p:sp>
          <p:nvSpPr>
            <p:cNvPr id="43" name="矩形 42"/>
            <p:cNvSpPr/>
            <p:nvPr/>
          </p:nvSpPr>
          <p:spPr>
            <a:xfrm>
              <a:off x="177469" y="112896"/>
              <a:ext cx="495676" cy="474005"/>
            </a:xfrm>
            <a:prstGeom prst="rect">
              <a:avLst/>
            </a:prstGeom>
            <a:noFill/>
            <a:ln>
              <a:solidFill>
                <a:srgbClr val="0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en-US" altLang="zh-CN" sz="2300" b="1" dirty="0" smtClean="0">
                  <a:solidFill>
                    <a:srgbClr val="1B2135"/>
                  </a:solidFill>
                  <a:latin typeface="Calibri" panose="020F0502020204030204"/>
                  <a:ea typeface="宋体" panose="02010600030101010101" pitchFamily="2" charset="-122"/>
                </a:rPr>
                <a:t>2</a:t>
              </a:r>
              <a:endParaRPr kumimoji="1" lang="zh-CN" altLang="en-US" sz="2300" b="1" dirty="0">
                <a:solidFill>
                  <a:srgbClr val="1B2135"/>
                </a:solidFill>
                <a:latin typeface="Calibri" panose="020F0502020204030204"/>
                <a:ea typeface="宋体" panose="02010600030101010101" pitchFamily="2" charset="-122"/>
              </a:endParaRPr>
            </a:p>
          </p:txBody>
        </p:sp>
      </p:gr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anim calcmode="lin" valueType="num">
                                      <p:cBhvr>
                                        <p:cTn id="8" dur="500" fill="hold"/>
                                        <p:tgtEl>
                                          <p:spTgt spid="4"/>
                                        </p:tgtEl>
                                        <p:attrNameLst>
                                          <p:attrName>ppt_x</p:attrName>
                                        </p:attrNameLst>
                                      </p:cBhvr>
                                      <p:tavLst>
                                        <p:tav tm="0">
                                          <p:val>
                                            <p:strVal val="#ppt_x"/>
                                          </p:val>
                                        </p:tav>
                                        <p:tav tm="100000">
                                          <p:val>
                                            <p:strVal val="#ppt_x"/>
                                          </p:val>
                                        </p:tav>
                                      </p:tavLst>
                                    </p:anim>
                                    <p:anim calcmode="lin" valueType="num">
                                      <p:cBhvr>
                                        <p:cTn id="9" dur="500" fill="hold"/>
                                        <p:tgtEl>
                                          <p:spTgt spid="4"/>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42" presetClass="entr" presetSubtype="0" fill="hold" nodeType="afterEffect">
                                  <p:stCondLst>
                                    <p:cond delay="0"/>
                                  </p:stCondLst>
                                  <p:childTnLst>
                                    <p:set>
                                      <p:cBhvr>
                                        <p:cTn id="12" dur="1" fill="hold">
                                          <p:stCondLst>
                                            <p:cond delay="0"/>
                                          </p:stCondLst>
                                        </p:cTn>
                                        <p:tgtEl>
                                          <p:spTgt spid="89"/>
                                        </p:tgtEl>
                                        <p:attrNameLst>
                                          <p:attrName>style.visibility</p:attrName>
                                        </p:attrNameLst>
                                      </p:cBhvr>
                                      <p:to>
                                        <p:strVal val="visible"/>
                                      </p:to>
                                    </p:set>
                                    <p:animEffect transition="in" filter="fade">
                                      <p:cBhvr>
                                        <p:cTn id="13" dur="500"/>
                                        <p:tgtEl>
                                          <p:spTgt spid="89"/>
                                        </p:tgtEl>
                                      </p:cBhvr>
                                    </p:animEffect>
                                    <p:anim calcmode="lin" valueType="num">
                                      <p:cBhvr>
                                        <p:cTn id="14" dur="500" fill="hold"/>
                                        <p:tgtEl>
                                          <p:spTgt spid="89"/>
                                        </p:tgtEl>
                                        <p:attrNameLst>
                                          <p:attrName>ppt_x</p:attrName>
                                        </p:attrNameLst>
                                      </p:cBhvr>
                                      <p:tavLst>
                                        <p:tav tm="0">
                                          <p:val>
                                            <p:strVal val="#ppt_x"/>
                                          </p:val>
                                        </p:tav>
                                        <p:tav tm="100000">
                                          <p:val>
                                            <p:strVal val="#ppt_x"/>
                                          </p:val>
                                        </p:tav>
                                      </p:tavLst>
                                    </p:anim>
                                    <p:anim calcmode="lin" valueType="num">
                                      <p:cBhvr>
                                        <p:cTn id="15" dur="500" fill="hold"/>
                                        <p:tgtEl>
                                          <p:spTgt spid="89"/>
                                        </p:tgtEl>
                                        <p:attrNameLst>
                                          <p:attrName>ppt_y</p:attrName>
                                        </p:attrNameLst>
                                      </p:cBhvr>
                                      <p:tavLst>
                                        <p:tav tm="0">
                                          <p:val>
                                            <p:strVal val="#ppt_y+.1"/>
                                          </p:val>
                                        </p:tav>
                                        <p:tav tm="100000">
                                          <p:val>
                                            <p:strVal val="#ppt_y"/>
                                          </p:val>
                                        </p:tav>
                                      </p:tavLst>
                                    </p:anim>
                                  </p:childTnLst>
                                </p:cTn>
                              </p:par>
                            </p:childTnLst>
                          </p:cTn>
                        </p:par>
                        <p:par>
                          <p:cTn id="16" fill="hold">
                            <p:stCondLst>
                              <p:cond delay="1000"/>
                            </p:stCondLst>
                            <p:childTnLst>
                              <p:par>
                                <p:cTn id="17" presetID="42" presetClass="entr" presetSubtype="0" fill="hold" nodeType="afterEffect">
                                  <p:stCondLst>
                                    <p:cond delay="0"/>
                                  </p:stCondLst>
                                  <p:childTnLst>
                                    <p:set>
                                      <p:cBhvr>
                                        <p:cTn id="18" dur="1" fill="hold">
                                          <p:stCondLst>
                                            <p:cond delay="0"/>
                                          </p:stCondLst>
                                        </p:cTn>
                                        <p:tgtEl>
                                          <p:spTgt spid="95"/>
                                        </p:tgtEl>
                                        <p:attrNameLst>
                                          <p:attrName>style.visibility</p:attrName>
                                        </p:attrNameLst>
                                      </p:cBhvr>
                                      <p:to>
                                        <p:strVal val="visible"/>
                                      </p:to>
                                    </p:set>
                                    <p:animEffect transition="in" filter="fade">
                                      <p:cBhvr>
                                        <p:cTn id="19" dur="500"/>
                                        <p:tgtEl>
                                          <p:spTgt spid="95"/>
                                        </p:tgtEl>
                                      </p:cBhvr>
                                    </p:animEffect>
                                    <p:anim calcmode="lin" valueType="num">
                                      <p:cBhvr>
                                        <p:cTn id="20" dur="500" fill="hold"/>
                                        <p:tgtEl>
                                          <p:spTgt spid="95"/>
                                        </p:tgtEl>
                                        <p:attrNameLst>
                                          <p:attrName>ppt_x</p:attrName>
                                        </p:attrNameLst>
                                      </p:cBhvr>
                                      <p:tavLst>
                                        <p:tav tm="0">
                                          <p:val>
                                            <p:strVal val="#ppt_x"/>
                                          </p:val>
                                        </p:tav>
                                        <p:tav tm="100000">
                                          <p:val>
                                            <p:strVal val="#ppt_x"/>
                                          </p:val>
                                        </p:tav>
                                      </p:tavLst>
                                    </p:anim>
                                    <p:anim calcmode="lin" valueType="num">
                                      <p:cBhvr>
                                        <p:cTn id="21" dur="500" fill="hold"/>
                                        <p:tgtEl>
                                          <p:spTgt spid="95"/>
                                        </p:tgtEl>
                                        <p:attrNameLst>
                                          <p:attrName>ppt_y</p:attrName>
                                        </p:attrNameLst>
                                      </p:cBhvr>
                                      <p:tavLst>
                                        <p:tav tm="0">
                                          <p:val>
                                            <p:strVal val="#ppt_y+.1"/>
                                          </p:val>
                                        </p:tav>
                                        <p:tav tm="100000">
                                          <p:val>
                                            <p:strVal val="#ppt_y"/>
                                          </p:val>
                                        </p:tav>
                                      </p:tavLst>
                                    </p:anim>
                                  </p:childTnLst>
                                </p:cTn>
                              </p:par>
                            </p:childTnLst>
                          </p:cTn>
                        </p:par>
                        <p:par>
                          <p:cTn id="22" fill="hold">
                            <p:stCondLst>
                              <p:cond delay="1500"/>
                            </p:stCondLst>
                            <p:childTnLst>
                              <p:par>
                                <p:cTn id="23" presetID="42" presetClass="entr" presetSubtype="0" fill="hold" nodeType="afterEffect">
                                  <p:stCondLst>
                                    <p:cond delay="0"/>
                                  </p:stCondLst>
                                  <p:childTnLst>
                                    <p:set>
                                      <p:cBhvr>
                                        <p:cTn id="24" dur="1" fill="hold">
                                          <p:stCondLst>
                                            <p:cond delay="0"/>
                                          </p:stCondLst>
                                        </p:cTn>
                                        <p:tgtEl>
                                          <p:spTgt spid="101"/>
                                        </p:tgtEl>
                                        <p:attrNameLst>
                                          <p:attrName>style.visibility</p:attrName>
                                        </p:attrNameLst>
                                      </p:cBhvr>
                                      <p:to>
                                        <p:strVal val="visible"/>
                                      </p:to>
                                    </p:set>
                                    <p:animEffect transition="in" filter="fade">
                                      <p:cBhvr>
                                        <p:cTn id="25" dur="500"/>
                                        <p:tgtEl>
                                          <p:spTgt spid="101"/>
                                        </p:tgtEl>
                                      </p:cBhvr>
                                    </p:animEffect>
                                    <p:anim calcmode="lin" valueType="num">
                                      <p:cBhvr>
                                        <p:cTn id="26" dur="500" fill="hold"/>
                                        <p:tgtEl>
                                          <p:spTgt spid="101"/>
                                        </p:tgtEl>
                                        <p:attrNameLst>
                                          <p:attrName>ppt_x</p:attrName>
                                        </p:attrNameLst>
                                      </p:cBhvr>
                                      <p:tavLst>
                                        <p:tav tm="0">
                                          <p:val>
                                            <p:strVal val="#ppt_x"/>
                                          </p:val>
                                        </p:tav>
                                        <p:tav tm="100000">
                                          <p:val>
                                            <p:strVal val="#ppt_x"/>
                                          </p:val>
                                        </p:tav>
                                      </p:tavLst>
                                    </p:anim>
                                    <p:anim calcmode="lin" valueType="num">
                                      <p:cBhvr>
                                        <p:cTn id="27" dur="500" fill="hold"/>
                                        <p:tgtEl>
                                          <p:spTgt spid="101"/>
                                        </p:tgtEl>
                                        <p:attrNameLst>
                                          <p:attrName>ppt_y</p:attrName>
                                        </p:attrNameLst>
                                      </p:cBhvr>
                                      <p:tavLst>
                                        <p:tav tm="0">
                                          <p:val>
                                            <p:strVal val="#ppt_y+.1"/>
                                          </p:val>
                                        </p:tav>
                                        <p:tav tm="100000">
                                          <p:val>
                                            <p:strVal val="#ppt_y"/>
                                          </p:val>
                                        </p:tav>
                                      </p:tavLst>
                                    </p:anim>
                                  </p:childTnLst>
                                </p:cTn>
                              </p:par>
                            </p:childTnLst>
                          </p:cTn>
                        </p:par>
                        <p:par>
                          <p:cTn id="28" fill="hold">
                            <p:stCondLst>
                              <p:cond delay="2000"/>
                            </p:stCondLst>
                            <p:childTnLst>
                              <p:par>
                                <p:cTn id="29" presetID="42" presetClass="entr" presetSubtype="0" fill="hold" nodeType="afterEffect">
                                  <p:stCondLst>
                                    <p:cond delay="0"/>
                                  </p:stCondLst>
                                  <p:childTnLst>
                                    <p:set>
                                      <p:cBhvr>
                                        <p:cTn id="30" dur="1" fill="hold">
                                          <p:stCondLst>
                                            <p:cond delay="0"/>
                                          </p:stCondLst>
                                        </p:cTn>
                                        <p:tgtEl>
                                          <p:spTgt spid="107"/>
                                        </p:tgtEl>
                                        <p:attrNameLst>
                                          <p:attrName>style.visibility</p:attrName>
                                        </p:attrNameLst>
                                      </p:cBhvr>
                                      <p:to>
                                        <p:strVal val="visible"/>
                                      </p:to>
                                    </p:set>
                                    <p:animEffect transition="in" filter="fade">
                                      <p:cBhvr>
                                        <p:cTn id="31" dur="500"/>
                                        <p:tgtEl>
                                          <p:spTgt spid="107"/>
                                        </p:tgtEl>
                                      </p:cBhvr>
                                    </p:animEffect>
                                    <p:anim calcmode="lin" valueType="num">
                                      <p:cBhvr>
                                        <p:cTn id="32" dur="500" fill="hold"/>
                                        <p:tgtEl>
                                          <p:spTgt spid="107"/>
                                        </p:tgtEl>
                                        <p:attrNameLst>
                                          <p:attrName>ppt_x</p:attrName>
                                        </p:attrNameLst>
                                      </p:cBhvr>
                                      <p:tavLst>
                                        <p:tav tm="0">
                                          <p:val>
                                            <p:strVal val="#ppt_x"/>
                                          </p:val>
                                        </p:tav>
                                        <p:tav tm="100000">
                                          <p:val>
                                            <p:strVal val="#ppt_x"/>
                                          </p:val>
                                        </p:tav>
                                      </p:tavLst>
                                    </p:anim>
                                    <p:anim calcmode="lin" valueType="num">
                                      <p:cBhvr>
                                        <p:cTn id="33" dur="500" fill="hold"/>
                                        <p:tgtEl>
                                          <p:spTgt spid="107"/>
                                        </p:tgtEl>
                                        <p:attrNameLst>
                                          <p:attrName>ppt_y</p:attrName>
                                        </p:attrNameLst>
                                      </p:cBhvr>
                                      <p:tavLst>
                                        <p:tav tm="0">
                                          <p:val>
                                            <p:strVal val="#ppt_y+.1"/>
                                          </p:val>
                                        </p:tav>
                                        <p:tav tm="100000">
                                          <p:val>
                                            <p:strVal val="#ppt_y"/>
                                          </p:val>
                                        </p:tav>
                                      </p:tavLst>
                                    </p:anim>
                                  </p:childTnLst>
                                </p:cTn>
                              </p:par>
                            </p:childTnLst>
                          </p:cTn>
                        </p:par>
                        <p:par>
                          <p:cTn id="34" fill="hold">
                            <p:stCondLst>
                              <p:cond delay="2500"/>
                            </p:stCondLst>
                            <p:childTnLst>
                              <p:par>
                                <p:cTn id="35" presetID="42" presetClass="entr" presetSubtype="0" fill="hold" nodeType="afterEffect">
                                  <p:stCondLst>
                                    <p:cond delay="0"/>
                                  </p:stCondLst>
                                  <p:childTnLst>
                                    <p:set>
                                      <p:cBhvr>
                                        <p:cTn id="36" dur="1" fill="hold">
                                          <p:stCondLst>
                                            <p:cond delay="0"/>
                                          </p:stCondLst>
                                        </p:cTn>
                                        <p:tgtEl>
                                          <p:spTgt spid="113"/>
                                        </p:tgtEl>
                                        <p:attrNameLst>
                                          <p:attrName>style.visibility</p:attrName>
                                        </p:attrNameLst>
                                      </p:cBhvr>
                                      <p:to>
                                        <p:strVal val="visible"/>
                                      </p:to>
                                    </p:set>
                                    <p:animEffect transition="in" filter="fade">
                                      <p:cBhvr>
                                        <p:cTn id="37" dur="500"/>
                                        <p:tgtEl>
                                          <p:spTgt spid="113"/>
                                        </p:tgtEl>
                                      </p:cBhvr>
                                    </p:animEffect>
                                    <p:anim calcmode="lin" valueType="num">
                                      <p:cBhvr>
                                        <p:cTn id="38" dur="500" fill="hold"/>
                                        <p:tgtEl>
                                          <p:spTgt spid="113"/>
                                        </p:tgtEl>
                                        <p:attrNameLst>
                                          <p:attrName>ppt_x</p:attrName>
                                        </p:attrNameLst>
                                      </p:cBhvr>
                                      <p:tavLst>
                                        <p:tav tm="0">
                                          <p:val>
                                            <p:strVal val="#ppt_x"/>
                                          </p:val>
                                        </p:tav>
                                        <p:tav tm="100000">
                                          <p:val>
                                            <p:strVal val="#ppt_x"/>
                                          </p:val>
                                        </p:tav>
                                      </p:tavLst>
                                    </p:anim>
                                    <p:anim calcmode="lin" valueType="num">
                                      <p:cBhvr>
                                        <p:cTn id="39" dur="500" fill="hold"/>
                                        <p:tgtEl>
                                          <p:spTgt spid="11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1" name="Picture 3"/>
          <p:cNvPicPr>
            <a:picLocks noChangeAspect="1" noChangeArrowheads="1"/>
          </p:cNvPicPr>
          <p:nvPr/>
        </p:nvPicPr>
        <p:blipFill>
          <a:blip r:embed="rId1">
            <a:extLst>
              <a:ext uri="{28A0092B-C50C-407E-A947-70E740481C1C}">
                <a14:useLocalDpi xmlns:a14="http://schemas.microsoft.com/office/drawing/2010/main" val="0"/>
              </a:ext>
            </a:extLst>
          </a:blip>
          <a:stretch>
            <a:fillRect/>
          </a:stretch>
        </p:blipFill>
        <p:spPr bwMode="auto">
          <a:xfrm>
            <a:off x="2442946" y="2124137"/>
            <a:ext cx="7095210" cy="4364139"/>
          </a:xfrm>
          <a:prstGeom prst="rect">
            <a:avLst/>
          </a:prstGeom>
          <a:noFill/>
          <a:ln w="9525">
            <a:solidFill>
              <a:schemeClr val="accent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9" name="矩形 38"/>
          <p:cNvSpPr/>
          <p:nvPr/>
        </p:nvSpPr>
        <p:spPr>
          <a:xfrm>
            <a:off x="1887855" y="673100"/>
            <a:ext cx="7999095" cy="1291590"/>
          </a:xfrm>
          <a:prstGeom prst="rect">
            <a:avLst/>
          </a:prstGeom>
        </p:spPr>
        <p:txBody>
          <a:bodyPr wrap="square">
            <a:spAutoFit/>
          </a:bodyPr>
          <a:lstStyle/>
          <a:p>
            <a:pPr>
              <a:lnSpc>
                <a:spcPct val="150000"/>
              </a:lnSpc>
            </a:pPr>
            <a:r>
              <a:rPr lang="zh-CN" altLang="en-US" b="1" dirty="0">
                <a:solidFill>
                  <a:prstClr val="black">
                    <a:lumMod val="75000"/>
                    <a:lumOff val="25000"/>
                  </a:prstClr>
                </a:solidFill>
                <a:latin typeface="微软雅黑" panose="020B0503020204020204" charset="-122"/>
                <a:ea typeface="微软雅黑" panose="020B0503020204020204" charset="-122"/>
                <a:cs typeface="Arial" panose="020B0604020202020204" pitchFamily="34" charset="0"/>
              </a:rPr>
              <a:t>基本检索</a:t>
            </a:r>
            <a:endParaRPr lang="zh-CN" altLang="en-US" b="1" dirty="0" smtClean="0">
              <a:solidFill>
                <a:prstClr val="black">
                  <a:lumMod val="75000"/>
                  <a:lumOff val="25000"/>
                </a:prstClr>
              </a:solidFill>
              <a:latin typeface="微软雅黑" panose="020B0503020204020204" charset="-122"/>
              <a:ea typeface="微软雅黑" panose="020B0503020204020204" charset="-122"/>
              <a:cs typeface="Arial" panose="020B0604020202020204" pitchFamily="34" charset="0"/>
            </a:endParaRPr>
          </a:p>
          <a:p>
            <a:pPr>
              <a:lnSpc>
                <a:spcPct val="150000"/>
              </a:lnSpc>
            </a:pPr>
            <a:r>
              <a:rPr lang="zh-CN" altLang="zh-CN" sz="1600" dirty="0">
                <a:latin typeface="微软雅黑" panose="020B0503020204020204" charset="-122"/>
                <a:ea typeface="微软雅黑" panose="020B0503020204020204" charset="-122"/>
              </a:rPr>
              <a:t>在平台首页的检索框直接输入检索条件进行检索</a:t>
            </a:r>
            <a:r>
              <a:rPr lang="zh-CN" altLang="zh-CN" sz="1600" dirty="0" smtClean="0">
                <a:latin typeface="微软雅黑" panose="020B0503020204020204" charset="-122"/>
                <a:ea typeface="微软雅黑" panose="020B0503020204020204" charset="-122"/>
              </a:rPr>
              <a:t>，该</a:t>
            </a:r>
            <a:r>
              <a:rPr lang="zh-CN" altLang="zh-CN" sz="1600" dirty="0">
                <a:latin typeface="微软雅黑" panose="020B0503020204020204" charset="-122"/>
                <a:ea typeface="微软雅黑" panose="020B0503020204020204" charset="-122"/>
              </a:rPr>
              <a:t>检索条件可以是任意字段、题名或关键词、题名、刊名、关键词、作者名、机构名、基金名等字段信息</a:t>
            </a:r>
            <a:r>
              <a:rPr lang="zh-CN" altLang="zh-CN" dirty="0">
                <a:latin typeface="微软雅黑" panose="020B0503020204020204" charset="-122"/>
                <a:ea typeface="微软雅黑" panose="020B0503020204020204" charset="-122"/>
              </a:rPr>
              <a:t>。</a:t>
            </a:r>
            <a:endParaRPr lang="zh-CN" altLang="zh-CN" dirty="0">
              <a:latin typeface="微软雅黑" panose="020B0503020204020204" charset="-122"/>
              <a:ea typeface="微软雅黑" panose="020B0503020204020204" charset="-122"/>
            </a:endParaRPr>
          </a:p>
        </p:txBody>
      </p:sp>
      <p:grpSp>
        <p:nvGrpSpPr>
          <p:cNvPr id="9" name="组合 8"/>
          <p:cNvGrpSpPr/>
          <p:nvPr/>
        </p:nvGrpSpPr>
        <p:grpSpPr>
          <a:xfrm>
            <a:off x="1701469" y="112896"/>
            <a:ext cx="3014987" cy="474005"/>
            <a:chOff x="177469" y="112896"/>
            <a:chExt cx="3014987" cy="474005"/>
          </a:xfrm>
        </p:grpSpPr>
        <p:sp>
          <p:nvSpPr>
            <p:cNvPr id="10" name="文本框 4"/>
            <p:cNvSpPr txBox="1"/>
            <p:nvPr/>
          </p:nvSpPr>
          <p:spPr>
            <a:xfrm>
              <a:off x="684296" y="134952"/>
              <a:ext cx="2508160" cy="429895"/>
            </a:xfrm>
            <a:prstGeom prst="rect">
              <a:avLst/>
            </a:prstGeom>
            <a:noFill/>
          </p:spPr>
          <p:txBody>
            <a:bodyPr wrap="square" rtlCol="0" anchor="ctr">
              <a:spAutoFit/>
            </a:bodyPr>
            <a:lstStyle/>
            <a:p>
              <a:pPr>
                <a:lnSpc>
                  <a:spcPct val="110000"/>
                </a:lnSpc>
              </a:pPr>
              <a:r>
                <a:rPr kumimoji="1" lang="zh-CN" altLang="en-US" sz="2000" b="1" dirty="0" smtClean="0">
                  <a:solidFill>
                    <a:srgbClr val="1B2135"/>
                  </a:solidFill>
                  <a:latin typeface="微软雅黑" panose="020B0503020204020204" charset="-122"/>
                  <a:cs typeface="微软雅黑" panose="020B0503020204020204" charset="-122"/>
                </a:rPr>
                <a:t>文献检索</a:t>
              </a:r>
              <a:endParaRPr kumimoji="1" lang="zh-CN" altLang="en-US" sz="2000" b="1" dirty="0" smtClean="0">
                <a:solidFill>
                  <a:srgbClr val="1B2135"/>
                </a:solidFill>
                <a:latin typeface="微软雅黑" panose="020B0503020204020204" charset="-122"/>
                <a:cs typeface="微软雅黑" panose="020B0503020204020204" charset="-122"/>
              </a:endParaRPr>
            </a:p>
          </p:txBody>
        </p:sp>
        <p:sp>
          <p:nvSpPr>
            <p:cNvPr id="11" name="矩形 10"/>
            <p:cNvSpPr/>
            <p:nvPr/>
          </p:nvSpPr>
          <p:spPr>
            <a:xfrm>
              <a:off x="177469" y="112896"/>
              <a:ext cx="495676" cy="474005"/>
            </a:xfrm>
            <a:prstGeom prst="rect">
              <a:avLst/>
            </a:prstGeom>
            <a:noFill/>
            <a:ln>
              <a:solidFill>
                <a:srgbClr val="0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en-US" altLang="zh-CN" sz="2300" b="1" dirty="0" smtClean="0">
                  <a:solidFill>
                    <a:srgbClr val="1B2135"/>
                  </a:solidFill>
                  <a:latin typeface="Calibri" panose="020F0502020204030204"/>
                  <a:ea typeface="宋体" panose="02010600030101010101" pitchFamily="2" charset="-122"/>
                </a:rPr>
                <a:t>3</a:t>
              </a:r>
              <a:endParaRPr kumimoji="1" lang="zh-CN" altLang="en-US" sz="2300" b="1" dirty="0">
                <a:solidFill>
                  <a:srgbClr val="1B2135"/>
                </a:solidFill>
                <a:latin typeface="Calibri" panose="020F0502020204030204"/>
                <a:ea typeface="宋体" panose="02010600030101010101" pitchFamily="2" charset="-122"/>
              </a:endParaRPr>
            </a:p>
          </p:txBody>
        </p:sp>
      </p:grpSp>
      <p:sp>
        <p:nvSpPr>
          <p:cNvPr id="41" name="矩形 40"/>
          <p:cNvSpPr/>
          <p:nvPr/>
        </p:nvSpPr>
        <p:spPr>
          <a:xfrm>
            <a:off x="3560052" y="3390147"/>
            <a:ext cx="1451391" cy="506730"/>
          </a:xfrm>
          <a:prstGeom prst="rect">
            <a:avLst/>
          </a:prstGeom>
        </p:spPr>
        <p:txBody>
          <a:bodyPr wrap="square">
            <a:spAutoFit/>
          </a:bodyPr>
          <a:lstStyle/>
          <a:p>
            <a:pPr algn="ctr">
              <a:lnSpc>
                <a:spcPct val="150000"/>
              </a:lnSpc>
            </a:pPr>
            <a:r>
              <a:rPr lang="zh-CN" altLang="en-US" dirty="0" smtClean="0">
                <a:solidFill>
                  <a:srgbClr val="FF0000"/>
                </a:solidFill>
                <a:latin typeface="微软雅黑" panose="020B0503020204020204" charset="-122"/>
                <a:ea typeface="微软雅黑" panose="020B0503020204020204" charset="-122"/>
                <a:cs typeface="Arial" panose="020B0604020202020204" pitchFamily="34" charset="0"/>
              </a:rPr>
              <a:t>检索字段</a:t>
            </a:r>
            <a:endParaRPr lang="zh-CN" altLang="en-US" dirty="0">
              <a:solidFill>
                <a:srgbClr val="FF0000"/>
              </a:solidFill>
              <a:latin typeface="微软雅黑" panose="020B0503020204020204" charset="-122"/>
              <a:ea typeface="微软雅黑" panose="020B0503020204020204" charset="-122"/>
            </a:endParaRPr>
          </a:p>
        </p:txBody>
      </p:sp>
      <p:sp>
        <p:nvSpPr>
          <p:cNvPr id="8" name="矩形 7"/>
          <p:cNvSpPr/>
          <p:nvPr/>
        </p:nvSpPr>
        <p:spPr>
          <a:xfrm>
            <a:off x="3734449" y="3907186"/>
            <a:ext cx="1117967" cy="2006801"/>
          </a:xfrm>
          <a:prstGeom prst="rect">
            <a:avLst/>
          </a:prstGeom>
          <a:noFill/>
          <a:ln w="57150" cap="flat" cmpd="sng" algn="ctr">
            <a:solidFill>
              <a:srgbClr val="00B0F0"/>
            </a:solidFill>
            <a:prstDash val="solid"/>
            <a:miter lim="800000"/>
          </a:ln>
          <a:effectLst>
            <a:outerShdw blurRad="63500" sx="102000" sy="102000" algn="ctr"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latin typeface="Calibri" panose="020F0502020204030204"/>
              <a:ea typeface="宋体" panose="02010600030101010101" pitchFamily="2" charset="-122"/>
              <a:cs typeface="+mn-cs"/>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 name="矩形 38"/>
          <p:cNvSpPr/>
          <p:nvPr/>
        </p:nvSpPr>
        <p:spPr>
          <a:xfrm>
            <a:off x="1985645" y="673100"/>
            <a:ext cx="7974965" cy="1337945"/>
          </a:xfrm>
          <a:prstGeom prst="rect">
            <a:avLst/>
          </a:prstGeom>
        </p:spPr>
        <p:txBody>
          <a:bodyPr wrap="square">
            <a:spAutoFit/>
          </a:bodyPr>
          <a:lstStyle/>
          <a:p>
            <a:pPr>
              <a:lnSpc>
                <a:spcPct val="150000"/>
              </a:lnSpc>
            </a:pPr>
            <a:r>
              <a:rPr lang="zh-CN" altLang="en-US" b="1" dirty="0">
                <a:solidFill>
                  <a:schemeClr val="accent1"/>
                </a:solidFill>
                <a:latin typeface="华文宋体" panose="02010600040101010101" charset="-122"/>
                <a:ea typeface="华文宋体" panose="02010600040101010101" charset="-122"/>
                <a:cs typeface="华文宋体" panose="02010600040101010101" charset="-122"/>
              </a:rPr>
              <a:t>校内使用：</a:t>
            </a:r>
            <a:endParaRPr lang="zh-CN" altLang="en-US" b="1" dirty="0">
              <a:solidFill>
                <a:schemeClr val="accent1"/>
              </a:solidFill>
              <a:latin typeface="华文宋体" panose="02010600040101010101" charset="-122"/>
              <a:ea typeface="华文宋体" panose="02010600040101010101" charset="-122"/>
              <a:cs typeface="华文宋体" panose="02010600040101010101" charset="-122"/>
            </a:endParaRPr>
          </a:p>
          <a:p>
            <a:pPr>
              <a:lnSpc>
                <a:spcPct val="150000"/>
              </a:lnSpc>
            </a:pPr>
            <a:r>
              <a:rPr lang="en-US" altLang="zh-CN" b="1" dirty="0">
                <a:solidFill>
                  <a:schemeClr val="accent1"/>
                </a:solidFill>
                <a:latin typeface="华文宋体" panose="02010600040101010101" charset="-122"/>
                <a:ea typeface="华文宋体" panose="02010600040101010101" charset="-122"/>
                <a:cs typeface="华文宋体" panose="02010600040101010101" charset="-122"/>
              </a:rPr>
              <a:t>IP</a:t>
            </a:r>
            <a:r>
              <a:rPr lang="zh-CN" altLang="en-US" b="1" dirty="0">
                <a:solidFill>
                  <a:schemeClr val="accent1"/>
                </a:solidFill>
                <a:latin typeface="华文宋体" panose="02010600040101010101" charset="-122"/>
                <a:ea typeface="华文宋体" panose="02010600040101010101" charset="-122"/>
                <a:cs typeface="华文宋体" panose="02010600040101010101" charset="-122"/>
              </a:rPr>
              <a:t>自动授权，《维普中文期刊服务平台》网址：http://qikan.cqvip.com</a:t>
            </a:r>
            <a:endParaRPr lang="zh-CN" altLang="en-US" b="1" dirty="0">
              <a:solidFill>
                <a:schemeClr val="accent1"/>
              </a:solidFill>
              <a:latin typeface="华文宋体" panose="02010600040101010101" charset="-122"/>
              <a:ea typeface="华文宋体" panose="02010600040101010101" charset="-122"/>
              <a:cs typeface="华文宋体" panose="02010600040101010101" charset="-122"/>
            </a:endParaRPr>
          </a:p>
          <a:p>
            <a:pPr>
              <a:lnSpc>
                <a:spcPct val="150000"/>
              </a:lnSpc>
            </a:pPr>
            <a:endParaRPr lang="en-US" altLang="zh-CN" b="1" dirty="0">
              <a:solidFill>
                <a:schemeClr val="accent1"/>
              </a:solidFill>
              <a:latin typeface="华文宋体" panose="02010600040101010101" charset="-122"/>
              <a:ea typeface="华文宋体" panose="02010600040101010101" charset="-122"/>
              <a:cs typeface="华文宋体" panose="02010600040101010101" charset="-122"/>
            </a:endParaRPr>
          </a:p>
        </p:txBody>
      </p:sp>
      <p:grpSp>
        <p:nvGrpSpPr>
          <p:cNvPr id="9" name="组合 8"/>
          <p:cNvGrpSpPr/>
          <p:nvPr/>
        </p:nvGrpSpPr>
        <p:grpSpPr>
          <a:xfrm>
            <a:off x="1701469" y="112896"/>
            <a:ext cx="3014987" cy="474005"/>
            <a:chOff x="177469" y="112896"/>
            <a:chExt cx="3014987" cy="474005"/>
          </a:xfrm>
        </p:grpSpPr>
        <p:sp>
          <p:nvSpPr>
            <p:cNvPr id="10" name="文本框 4"/>
            <p:cNvSpPr txBox="1"/>
            <p:nvPr/>
          </p:nvSpPr>
          <p:spPr>
            <a:xfrm>
              <a:off x="684296" y="134951"/>
              <a:ext cx="2508160" cy="429895"/>
            </a:xfrm>
            <a:prstGeom prst="rect">
              <a:avLst/>
            </a:prstGeom>
            <a:noFill/>
          </p:spPr>
          <p:txBody>
            <a:bodyPr wrap="square" rtlCol="0" anchor="ctr">
              <a:spAutoFit/>
            </a:bodyPr>
            <a:lstStyle/>
            <a:p>
              <a:pPr>
                <a:lnSpc>
                  <a:spcPct val="110000"/>
                </a:lnSpc>
              </a:pPr>
              <a:r>
                <a:rPr kumimoji="1" lang="zh-CN" altLang="en-US" sz="2000" b="1" dirty="0" smtClean="0">
                  <a:solidFill>
                    <a:srgbClr val="1B2135"/>
                  </a:solidFill>
                  <a:latin typeface="微软雅黑" panose="020B0503020204020204" charset="-122"/>
                  <a:cs typeface="微软雅黑" panose="020B0503020204020204" charset="-122"/>
                </a:rPr>
                <a:t>使用方法</a:t>
              </a:r>
              <a:endParaRPr kumimoji="1" lang="zh-CN" altLang="en-US" sz="2000" b="1" dirty="0" smtClean="0">
                <a:solidFill>
                  <a:srgbClr val="1B2135"/>
                </a:solidFill>
                <a:latin typeface="微软雅黑" panose="020B0503020204020204" charset="-122"/>
                <a:cs typeface="微软雅黑" panose="020B0503020204020204" charset="-122"/>
              </a:endParaRPr>
            </a:p>
          </p:txBody>
        </p:sp>
        <p:sp>
          <p:nvSpPr>
            <p:cNvPr id="11" name="矩形 10"/>
            <p:cNvSpPr/>
            <p:nvPr/>
          </p:nvSpPr>
          <p:spPr>
            <a:xfrm>
              <a:off x="177469" y="112896"/>
              <a:ext cx="495676" cy="474005"/>
            </a:xfrm>
            <a:prstGeom prst="rect">
              <a:avLst/>
            </a:prstGeom>
            <a:noFill/>
            <a:ln>
              <a:solidFill>
                <a:srgbClr val="0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en-US" altLang="zh-CN" sz="2300" b="1" dirty="0" smtClean="0">
                  <a:solidFill>
                    <a:srgbClr val="1B2135"/>
                  </a:solidFill>
                  <a:latin typeface="Calibri" panose="020F0502020204030204"/>
                  <a:ea typeface="宋体" panose="02010600030101010101" pitchFamily="2" charset="-122"/>
                </a:rPr>
                <a:t>4</a:t>
              </a:r>
              <a:endParaRPr kumimoji="1" lang="zh-CN" altLang="en-US" sz="2300" b="1" dirty="0">
                <a:solidFill>
                  <a:srgbClr val="1B2135"/>
                </a:solidFill>
                <a:latin typeface="Calibri" panose="020F0502020204030204"/>
                <a:ea typeface="宋体" panose="02010600030101010101" pitchFamily="2" charset="-122"/>
              </a:endParaRPr>
            </a:p>
          </p:txBody>
        </p:sp>
      </p:grpSp>
      <p:pic>
        <p:nvPicPr>
          <p:cNvPr id="2" name="图片 1" descr="Dingtalk_20220827105918"/>
          <p:cNvPicPr>
            <a:picLocks noChangeAspect="1"/>
          </p:cNvPicPr>
          <p:nvPr/>
        </p:nvPicPr>
        <p:blipFill>
          <a:blip r:embed="rId1"/>
          <a:stretch>
            <a:fillRect/>
          </a:stretch>
        </p:blipFill>
        <p:spPr>
          <a:xfrm>
            <a:off x="654685" y="1843405"/>
            <a:ext cx="11078210" cy="4410710"/>
          </a:xfrm>
          <a:prstGeom prst="rect">
            <a:avLst/>
          </a:prstGeom>
        </p:spPr>
      </p:pic>
      <p:sp>
        <p:nvSpPr>
          <p:cNvPr id="3" name="文本框 2"/>
          <p:cNvSpPr txBox="1"/>
          <p:nvPr/>
        </p:nvSpPr>
        <p:spPr>
          <a:xfrm>
            <a:off x="9025890" y="1403350"/>
            <a:ext cx="309880" cy="368300"/>
          </a:xfrm>
          <a:prstGeom prst="rect">
            <a:avLst/>
          </a:prstGeom>
          <a:noFill/>
        </p:spPr>
        <p:txBody>
          <a:bodyPr wrap="none" rtlCol="0">
            <a:spAutoFit/>
          </a:bodyPr>
          <a:p>
            <a:endParaRPr lang="zh-CN" altLang="en-US"/>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 name="矩形 38"/>
          <p:cNvSpPr/>
          <p:nvPr/>
        </p:nvSpPr>
        <p:spPr>
          <a:xfrm>
            <a:off x="1069340" y="673100"/>
            <a:ext cx="8007350" cy="4939030"/>
          </a:xfrm>
          <a:prstGeom prst="rect">
            <a:avLst/>
          </a:prstGeom>
        </p:spPr>
        <p:txBody>
          <a:bodyPr wrap="square">
            <a:spAutoFit/>
          </a:bodyPr>
          <a:lstStyle/>
          <a:p>
            <a:pPr>
              <a:lnSpc>
                <a:spcPct val="150000"/>
              </a:lnSpc>
            </a:pPr>
            <a:r>
              <a:rPr lang="zh-CN" altLang="en-US" sz="1400" b="1" dirty="0">
                <a:solidFill>
                  <a:schemeClr val="accent1"/>
                </a:solidFill>
                <a:latin typeface="华文宋体" panose="02010600040101010101" charset="-122"/>
                <a:ea typeface="华文宋体" panose="02010600040101010101" charset="-122"/>
                <a:cs typeface="华文宋体" panose="02010600040101010101" charset="-122"/>
                <a:sym typeface="+mn-ea"/>
              </a:rPr>
              <a:t>维普手机</a:t>
            </a:r>
            <a:r>
              <a:rPr lang="en-US" altLang="zh-CN" sz="1400" b="1" dirty="0">
                <a:solidFill>
                  <a:schemeClr val="accent1"/>
                </a:solidFill>
                <a:latin typeface="华文宋体" panose="02010600040101010101" charset="-122"/>
                <a:ea typeface="华文宋体" panose="02010600040101010101" charset="-122"/>
                <a:cs typeface="华文宋体" panose="02010600040101010101" charset="-122"/>
                <a:sym typeface="+mn-ea"/>
              </a:rPr>
              <a:t>app《中文期刊手机助手》</a:t>
            </a:r>
            <a:r>
              <a:rPr lang="zh-CN" altLang="en-US" sz="1400" b="1" dirty="0">
                <a:solidFill>
                  <a:schemeClr val="accent1"/>
                </a:solidFill>
                <a:latin typeface="华文宋体" panose="02010600040101010101" charset="-122"/>
                <a:ea typeface="华文宋体" panose="02010600040101010101" charset="-122"/>
                <a:cs typeface="华文宋体" panose="02010600040101010101" charset="-122"/>
                <a:sym typeface="+mn-ea"/>
              </a:rPr>
              <a:t>使用方法</a:t>
            </a:r>
            <a:endParaRPr lang="en-US" altLang="zh-CN" sz="1400" b="1" dirty="0">
              <a:solidFill>
                <a:schemeClr val="accent1"/>
              </a:solidFill>
              <a:latin typeface="华文宋体" panose="02010600040101010101" charset="-122"/>
              <a:ea typeface="华文宋体" panose="02010600040101010101" charset="-122"/>
              <a:cs typeface="华文宋体" panose="02010600040101010101" charset="-122"/>
              <a:sym typeface="+mn-ea"/>
            </a:endParaRPr>
          </a:p>
          <a:p>
            <a:pPr>
              <a:lnSpc>
                <a:spcPct val="150000"/>
              </a:lnSpc>
            </a:pPr>
            <a:r>
              <a:rPr lang="en-US" altLang="zh-CN" sz="1400" b="1" dirty="0">
                <a:solidFill>
                  <a:schemeClr val="accent1"/>
                </a:solidFill>
                <a:latin typeface="华文宋体" panose="02010600040101010101" charset="-122"/>
                <a:ea typeface="华文宋体" panose="02010600040101010101" charset="-122"/>
                <a:cs typeface="华文宋体" panose="02010600040101010101" charset="-122"/>
                <a:sym typeface="+mn-ea"/>
              </a:rPr>
              <a:t>1.下载APP后，打开客户端，使用已有的帐号登录或者注册帐号使用。</a:t>
            </a:r>
            <a:endParaRPr lang="en-US" altLang="zh-CN" sz="1400" b="1" dirty="0">
              <a:solidFill>
                <a:schemeClr val="accent1"/>
              </a:solidFill>
              <a:latin typeface="华文宋体" panose="02010600040101010101" charset="-122"/>
              <a:ea typeface="华文宋体" panose="02010600040101010101" charset="-122"/>
              <a:cs typeface="华文宋体" panose="02010600040101010101" charset="-122"/>
            </a:endParaRPr>
          </a:p>
          <a:p>
            <a:pPr>
              <a:lnSpc>
                <a:spcPct val="150000"/>
              </a:lnSpc>
            </a:pPr>
            <a:r>
              <a:rPr lang="en-US" altLang="zh-CN" sz="1400" b="1" dirty="0">
                <a:solidFill>
                  <a:schemeClr val="tx1"/>
                </a:solidFill>
                <a:latin typeface="华文宋体" panose="02010600040101010101" charset="-122"/>
                <a:ea typeface="华文宋体" panose="02010600040101010101" charset="-122"/>
                <a:cs typeface="华文宋体" panose="02010600040101010101" charset="-122"/>
                <a:sym typeface="+mn-ea"/>
              </a:rPr>
              <a:t>2.账号权限认证</a:t>
            </a:r>
            <a:r>
              <a:rPr lang="zh-CN" altLang="en-US" sz="1400" b="1" dirty="0">
                <a:solidFill>
                  <a:schemeClr val="tx1"/>
                </a:solidFill>
                <a:latin typeface="华文宋体" panose="02010600040101010101" charset="-122"/>
                <a:ea typeface="华文宋体" panose="02010600040101010101" charset="-122"/>
                <a:cs typeface="华文宋体" panose="02010600040101010101" charset="-122"/>
                <a:sym typeface="+mn-ea"/>
              </a:rPr>
              <a:t>（</a:t>
            </a:r>
            <a:r>
              <a:rPr lang="en-US" altLang="zh-CN" sz="1400" b="1" dirty="0">
                <a:solidFill>
                  <a:schemeClr val="tx1"/>
                </a:solidFill>
                <a:latin typeface="华文宋体" panose="02010600040101010101" charset="-122"/>
                <a:ea typeface="华文宋体" panose="02010600040101010101" charset="-122"/>
                <a:cs typeface="华文宋体" panose="02010600040101010101" charset="-122"/>
                <a:sym typeface="+mn-ea"/>
              </a:rPr>
              <a:t>180</a:t>
            </a:r>
            <a:r>
              <a:rPr lang="zh-CN" altLang="en-US" sz="1400" b="1" dirty="0">
                <a:solidFill>
                  <a:schemeClr val="tx1"/>
                </a:solidFill>
                <a:latin typeface="华文宋体" panose="02010600040101010101" charset="-122"/>
                <a:ea typeface="华文宋体" panose="02010600040101010101" charset="-122"/>
                <a:cs typeface="华文宋体" panose="02010600040101010101" charset="-122"/>
                <a:sym typeface="+mn-ea"/>
              </a:rPr>
              <a:t>天有效）</a:t>
            </a:r>
            <a:endParaRPr lang="en-US" altLang="zh-CN" sz="1400" b="1" dirty="0">
              <a:solidFill>
                <a:schemeClr val="tx1"/>
              </a:solidFill>
              <a:latin typeface="华文宋体" panose="02010600040101010101" charset="-122"/>
              <a:ea typeface="华文宋体" panose="02010600040101010101" charset="-122"/>
              <a:cs typeface="华文宋体" panose="02010600040101010101" charset="-122"/>
            </a:endParaRPr>
          </a:p>
          <a:p>
            <a:pPr>
              <a:lnSpc>
                <a:spcPct val="150000"/>
              </a:lnSpc>
            </a:pPr>
            <a:r>
              <a:rPr lang="en-US" altLang="zh-CN" sz="1400" b="1" dirty="0">
                <a:solidFill>
                  <a:schemeClr val="accent1"/>
                </a:solidFill>
                <a:latin typeface="华文宋体" panose="02010600040101010101" charset="-122"/>
                <a:ea typeface="华文宋体" panose="02010600040101010101" charset="-122"/>
                <a:cs typeface="华文宋体" panose="02010600040101010101" charset="-122"/>
                <a:sym typeface="+mn-ea"/>
              </a:rPr>
              <a:t>（1）IP认证</a:t>
            </a:r>
            <a:endParaRPr lang="en-US" altLang="zh-CN" sz="1400" b="1" dirty="0">
              <a:solidFill>
                <a:schemeClr val="accent1"/>
              </a:solidFill>
              <a:latin typeface="华文宋体" panose="02010600040101010101" charset="-122"/>
              <a:ea typeface="华文宋体" panose="02010600040101010101" charset="-122"/>
              <a:cs typeface="华文宋体" panose="02010600040101010101" charset="-122"/>
            </a:endParaRPr>
          </a:p>
          <a:p>
            <a:pPr>
              <a:lnSpc>
                <a:spcPct val="150000"/>
              </a:lnSpc>
            </a:pPr>
            <a:r>
              <a:rPr lang="en-US" altLang="zh-CN" sz="1400" b="1" dirty="0">
                <a:solidFill>
                  <a:schemeClr val="accent1"/>
                </a:solidFill>
                <a:latin typeface="华文宋体" panose="02010600040101010101" charset="-122"/>
                <a:ea typeface="华文宋体" panose="02010600040101010101" charset="-122"/>
                <a:cs typeface="华文宋体" panose="02010600040101010101" charset="-122"/>
                <a:sym typeface="+mn-ea"/>
              </a:rPr>
              <a:t>　　连接</a:t>
            </a:r>
            <a:r>
              <a:rPr lang="zh-CN" altLang="en-US" sz="1400" b="1" dirty="0">
                <a:solidFill>
                  <a:schemeClr val="accent1"/>
                </a:solidFill>
                <a:latin typeface="华文宋体" panose="02010600040101010101" charset="-122"/>
                <a:ea typeface="华文宋体" panose="02010600040101010101" charset="-122"/>
                <a:cs typeface="华文宋体" panose="02010600040101010101" charset="-122"/>
                <a:sym typeface="+mn-ea"/>
              </a:rPr>
              <a:t>图书馆</a:t>
            </a:r>
            <a:r>
              <a:rPr lang="en-US" altLang="zh-CN" sz="1400" b="1" dirty="0">
                <a:solidFill>
                  <a:schemeClr val="accent1"/>
                </a:solidFill>
                <a:latin typeface="华文宋体" panose="02010600040101010101" charset="-122"/>
                <a:ea typeface="华文宋体" panose="02010600040101010101" charset="-122"/>
                <a:cs typeface="华文宋体" panose="02010600040101010101" charset="-122"/>
                <a:sym typeface="+mn-ea"/>
              </a:rPr>
              <a:t>WiFi的状态，登录后即自动获得了权限认证，无需其他操作即可直接使用期刊APP进行论文阅读、下载了。</a:t>
            </a:r>
            <a:endParaRPr lang="en-US" altLang="zh-CN" sz="1400" b="1" dirty="0">
              <a:solidFill>
                <a:schemeClr val="accent1"/>
              </a:solidFill>
              <a:latin typeface="华文宋体" panose="02010600040101010101" charset="-122"/>
              <a:ea typeface="华文宋体" panose="02010600040101010101" charset="-122"/>
              <a:cs typeface="华文宋体" panose="02010600040101010101" charset="-122"/>
            </a:endParaRPr>
          </a:p>
          <a:p>
            <a:pPr>
              <a:lnSpc>
                <a:spcPct val="150000"/>
              </a:lnSpc>
            </a:pPr>
            <a:r>
              <a:rPr lang="en-US" altLang="zh-CN" sz="1400" b="1" dirty="0">
                <a:solidFill>
                  <a:schemeClr val="accent1"/>
                </a:solidFill>
                <a:latin typeface="华文宋体" panose="02010600040101010101" charset="-122"/>
                <a:ea typeface="华文宋体" panose="02010600040101010101" charset="-122"/>
                <a:cs typeface="华文宋体" panose="02010600040101010101" charset="-122"/>
                <a:sym typeface="+mn-ea"/>
              </a:rPr>
              <a:t>（2）网页平台二维码认证</a:t>
            </a:r>
            <a:endParaRPr lang="en-US" altLang="zh-CN" sz="1400" b="1" dirty="0">
              <a:solidFill>
                <a:schemeClr val="accent1"/>
              </a:solidFill>
              <a:latin typeface="华文宋体" panose="02010600040101010101" charset="-122"/>
              <a:ea typeface="华文宋体" panose="02010600040101010101" charset="-122"/>
              <a:cs typeface="华文宋体" panose="02010600040101010101" charset="-122"/>
            </a:endParaRPr>
          </a:p>
          <a:p>
            <a:pPr>
              <a:lnSpc>
                <a:spcPct val="150000"/>
              </a:lnSpc>
            </a:pPr>
            <a:r>
              <a:rPr lang="en-US" altLang="zh-CN" sz="1400" b="1" dirty="0">
                <a:solidFill>
                  <a:schemeClr val="accent1"/>
                </a:solidFill>
                <a:latin typeface="华文宋体" panose="02010600040101010101" charset="-122"/>
                <a:ea typeface="华文宋体" panose="02010600040101010101" charset="-122"/>
                <a:cs typeface="华文宋体" panose="02010600040101010101" charset="-122"/>
                <a:sym typeface="+mn-ea"/>
              </a:rPr>
              <a:t>　　通过PC端登陆http://qikan.cqvip.com（校园网IP范围内），在页面的右上角找到【为手机APP授权】，打开二维码，使用《中文期刊手机助手》APP扫描此二维码，即可完成对该手机账号的权限认证。</a:t>
            </a:r>
            <a:endParaRPr lang="en-US" altLang="zh-CN" sz="1400" b="1" dirty="0">
              <a:solidFill>
                <a:schemeClr val="accent1"/>
              </a:solidFill>
              <a:latin typeface="华文宋体" panose="02010600040101010101" charset="-122"/>
              <a:ea typeface="华文宋体" panose="02010600040101010101" charset="-122"/>
              <a:cs typeface="华文宋体" panose="02010600040101010101" charset="-122"/>
            </a:endParaRPr>
          </a:p>
          <a:p>
            <a:pPr>
              <a:lnSpc>
                <a:spcPct val="150000"/>
              </a:lnSpc>
            </a:pPr>
            <a:r>
              <a:rPr lang="en-US" altLang="zh-CN" sz="1400" b="1" dirty="0">
                <a:solidFill>
                  <a:schemeClr val="tx1"/>
                </a:solidFill>
                <a:latin typeface="华文宋体" panose="02010600040101010101" charset="-122"/>
                <a:ea typeface="华文宋体" panose="02010600040101010101" charset="-122"/>
                <a:cs typeface="华文宋体" panose="02010600040101010101" charset="-122"/>
                <a:sym typeface="+mn-ea"/>
              </a:rPr>
              <a:t>3.反向授权</a:t>
            </a:r>
            <a:endParaRPr lang="en-US" altLang="zh-CN" sz="1400" b="1" dirty="0">
              <a:solidFill>
                <a:schemeClr val="tx1"/>
              </a:solidFill>
              <a:latin typeface="华文宋体" panose="02010600040101010101" charset="-122"/>
              <a:ea typeface="华文宋体" panose="02010600040101010101" charset="-122"/>
              <a:cs typeface="华文宋体" panose="02010600040101010101" charset="-122"/>
            </a:endParaRPr>
          </a:p>
          <a:p>
            <a:pPr>
              <a:lnSpc>
                <a:spcPct val="150000"/>
              </a:lnSpc>
            </a:pPr>
            <a:r>
              <a:rPr lang="en-US" altLang="zh-CN" sz="1400" b="1" dirty="0">
                <a:solidFill>
                  <a:schemeClr val="accent1"/>
                </a:solidFill>
                <a:latin typeface="华文宋体" panose="02010600040101010101" charset="-122"/>
                <a:ea typeface="华文宋体" panose="02010600040101010101" charset="-122"/>
                <a:cs typeface="华文宋体" panose="02010600040101010101" charset="-122"/>
                <a:sym typeface="+mn-ea"/>
              </a:rPr>
              <a:t>      </a:t>
            </a:r>
            <a:r>
              <a:rPr lang="zh-CN" altLang="en-US" sz="1400" b="1" dirty="0">
                <a:solidFill>
                  <a:schemeClr val="accent1"/>
                </a:solidFill>
                <a:latin typeface="华文宋体" panose="02010600040101010101" charset="-122"/>
                <a:ea typeface="华文宋体" panose="02010600040101010101" charset="-122"/>
                <a:cs typeface="华文宋体" panose="02010600040101010101" charset="-122"/>
                <a:sym typeface="+mn-ea"/>
              </a:rPr>
              <a:t>已获认证的</a:t>
            </a:r>
            <a:r>
              <a:rPr lang="en-US" altLang="zh-CN" sz="1400" b="1" dirty="0">
                <a:solidFill>
                  <a:schemeClr val="accent1"/>
                </a:solidFill>
                <a:latin typeface="华文宋体" panose="02010600040101010101" charset="-122"/>
                <a:ea typeface="华文宋体" panose="02010600040101010101" charset="-122"/>
                <a:cs typeface="华文宋体" panose="02010600040101010101" charset="-122"/>
                <a:sym typeface="+mn-ea"/>
              </a:rPr>
              <a:t>app</a:t>
            </a:r>
            <a:r>
              <a:rPr lang="zh-CN" altLang="en-US" sz="1400" b="1" dirty="0">
                <a:solidFill>
                  <a:schemeClr val="accent1"/>
                </a:solidFill>
                <a:latin typeface="华文宋体" panose="02010600040101010101" charset="-122"/>
                <a:ea typeface="华文宋体" panose="02010600040101010101" charset="-122"/>
                <a:cs typeface="华文宋体" panose="02010600040101010101" charset="-122"/>
                <a:sym typeface="+mn-ea"/>
              </a:rPr>
              <a:t>账号</a:t>
            </a:r>
            <a:r>
              <a:rPr lang="en-US" altLang="zh-CN" sz="1400" b="1" dirty="0">
                <a:solidFill>
                  <a:schemeClr val="accent1"/>
                </a:solidFill>
                <a:latin typeface="华文宋体" panose="02010600040101010101" charset="-122"/>
                <a:ea typeface="华文宋体" panose="02010600040101010101" charset="-122"/>
                <a:cs typeface="华文宋体" panose="02010600040101010101" charset="-122"/>
                <a:sym typeface="+mn-ea"/>
              </a:rPr>
              <a:t>可以反向授权任一PC设备，使其具备《中文期刊服务平台》的使用权限。</a:t>
            </a:r>
            <a:endParaRPr lang="en-US" altLang="zh-CN" sz="1400" b="1" dirty="0">
              <a:solidFill>
                <a:schemeClr val="accent1"/>
              </a:solidFill>
              <a:latin typeface="华文宋体" panose="02010600040101010101" charset="-122"/>
              <a:ea typeface="华文宋体" panose="02010600040101010101" charset="-122"/>
              <a:cs typeface="华文宋体" panose="02010600040101010101" charset="-122"/>
            </a:endParaRPr>
          </a:p>
          <a:p>
            <a:pPr>
              <a:lnSpc>
                <a:spcPct val="150000"/>
              </a:lnSpc>
            </a:pPr>
            <a:r>
              <a:rPr lang="en-US" altLang="zh-CN" sz="1400" b="1" dirty="0">
                <a:solidFill>
                  <a:schemeClr val="accent1"/>
                </a:solidFill>
                <a:latin typeface="华文宋体" panose="02010600040101010101" charset="-122"/>
                <a:ea typeface="华文宋体" panose="02010600040101010101" charset="-122"/>
                <a:cs typeface="华文宋体" panose="02010600040101010101" charset="-122"/>
                <a:sym typeface="+mn-ea"/>
              </a:rPr>
              <a:t>      方法：PC上打开《中文期刊服务平台》选择扫码登陆；打开你已经获得了权限认证的中文期刊手机助手APP，扫描登陆二维码，即可完成对此台PC的反向授权，你就可以跳出校园网IP限制在个人电脑上使用《中文期刊服务平台》了。</a:t>
            </a:r>
            <a:endParaRPr lang="en-US" altLang="zh-CN" sz="1400" b="1" dirty="0">
              <a:solidFill>
                <a:schemeClr val="accent1"/>
              </a:solidFill>
              <a:latin typeface="华文宋体" panose="02010600040101010101" charset="-122"/>
              <a:ea typeface="华文宋体" panose="02010600040101010101" charset="-122"/>
              <a:cs typeface="华文宋体" panose="02010600040101010101" charset="-122"/>
              <a:sym typeface="+mn-ea"/>
            </a:endParaRPr>
          </a:p>
        </p:txBody>
      </p:sp>
      <p:grpSp>
        <p:nvGrpSpPr>
          <p:cNvPr id="9" name="组合 8"/>
          <p:cNvGrpSpPr/>
          <p:nvPr/>
        </p:nvGrpSpPr>
        <p:grpSpPr>
          <a:xfrm>
            <a:off x="1701469" y="112896"/>
            <a:ext cx="3014987" cy="474005"/>
            <a:chOff x="177469" y="112896"/>
            <a:chExt cx="3014987" cy="474005"/>
          </a:xfrm>
        </p:grpSpPr>
        <p:sp>
          <p:nvSpPr>
            <p:cNvPr id="10" name="文本框 4"/>
            <p:cNvSpPr txBox="1"/>
            <p:nvPr/>
          </p:nvSpPr>
          <p:spPr>
            <a:xfrm>
              <a:off x="684296" y="134951"/>
              <a:ext cx="2508160" cy="429895"/>
            </a:xfrm>
            <a:prstGeom prst="rect">
              <a:avLst/>
            </a:prstGeom>
            <a:noFill/>
          </p:spPr>
          <p:txBody>
            <a:bodyPr wrap="square" rtlCol="0" anchor="ctr">
              <a:spAutoFit/>
            </a:bodyPr>
            <a:lstStyle/>
            <a:p>
              <a:pPr>
                <a:lnSpc>
                  <a:spcPct val="110000"/>
                </a:lnSpc>
              </a:pPr>
              <a:r>
                <a:rPr kumimoji="1" lang="zh-CN" altLang="en-US" sz="2000" b="1" dirty="0" smtClean="0">
                  <a:solidFill>
                    <a:srgbClr val="1B2135"/>
                  </a:solidFill>
                  <a:latin typeface="微软雅黑" panose="020B0503020204020204" charset="-122"/>
                  <a:cs typeface="微软雅黑" panose="020B0503020204020204" charset="-122"/>
                </a:rPr>
                <a:t>使用方法</a:t>
              </a:r>
              <a:endParaRPr kumimoji="1" lang="zh-CN" altLang="en-US" sz="2000" b="1" dirty="0" smtClean="0">
                <a:solidFill>
                  <a:srgbClr val="1B2135"/>
                </a:solidFill>
                <a:latin typeface="微软雅黑" panose="020B0503020204020204" charset="-122"/>
                <a:cs typeface="微软雅黑" panose="020B0503020204020204" charset="-122"/>
              </a:endParaRPr>
            </a:p>
          </p:txBody>
        </p:sp>
        <p:sp>
          <p:nvSpPr>
            <p:cNvPr id="11" name="矩形 10"/>
            <p:cNvSpPr/>
            <p:nvPr/>
          </p:nvSpPr>
          <p:spPr>
            <a:xfrm>
              <a:off x="177469" y="112896"/>
              <a:ext cx="495676" cy="474005"/>
            </a:xfrm>
            <a:prstGeom prst="rect">
              <a:avLst/>
            </a:prstGeom>
            <a:noFill/>
            <a:ln>
              <a:solidFill>
                <a:srgbClr val="0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en-US" altLang="zh-CN" sz="2300" b="1" dirty="0">
                  <a:solidFill>
                    <a:srgbClr val="1B2135"/>
                  </a:solidFill>
                  <a:latin typeface="Calibri" panose="020F0502020204030204"/>
                  <a:ea typeface="宋体" panose="02010600030101010101" pitchFamily="2" charset="-122"/>
                </a:rPr>
                <a:t>5</a:t>
              </a:r>
              <a:endParaRPr kumimoji="1" lang="en-US" altLang="zh-CN" sz="2300" b="1" dirty="0">
                <a:solidFill>
                  <a:srgbClr val="1B2135"/>
                </a:solidFill>
                <a:latin typeface="Calibri" panose="020F0502020204030204"/>
                <a:ea typeface="宋体" panose="02010600030101010101" pitchFamily="2" charset="-122"/>
              </a:endParaRPr>
            </a:p>
          </p:txBody>
        </p:sp>
      </p:grpSp>
      <p:pic>
        <p:nvPicPr>
          <p:cNvPr id="2" name="图片 1" descr="640 (1)"/>
          <p:cNvPicPr>
            <a:picLocks noChangeAspect="1"/>
          </p:cNvPicPr>
          <p:nvPr>
            <p:custDataLst>
              <p:tags r:id="rId1"/>
            </p:custDataLst>
          </p:nvPr>
        </p:nvPicPr>
        <p:blipFill>
          <a:blip r:embed="rId2"/>
          <a:stretch>
            <a:fillRect/>
          </a:stretch>
        </p:blipFill>
        <p:spPr>
          <a:xfrm>
            <a:off x="8952865" y="135255"/>
            <a:ext cx="1910080" cy="2263775"/>
          </a:xfrm>
          <a:prstGeom prst="rect">
            <a:avLst/>
          </a:prstGeom>
        </p:spPr>
      </p:pic>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PA_矩形 8"/>
          <p:cNvSpPr/>
          <p:nvPr>
            <p:custDataLst>
              <p:tags r:id="rId1"/>
            </p:custDataLst>
          </p:nvPr>
        </p:nvSpPr>
        <p:spPr>
          <a:xfrm>
            <a:off x="3992881" y="2878144"/>
            <a:ext cx="7294880" cy="706755"/>
          </a:xfrm>
          <a:prstGeom prst="rect">
            <a:avLst/>
          </a:prstGeom>
        </p:spPr>
        <p:txBody>
          <a:bodyPr wrap="none">
            <a:spAutoFit/>
          </a:bodyPr>
          <a:lstStyle/>
          <a:p>
            <a:pPr algn="ctr"/>
            <a:r>
              <a:rPr lang="zh-CN" altLang="en-US" sz="4000" b="1" dirty="0">
                <a:solidFill>
                  <a:schemeClr val="tx1">
                    <a:lumMod val="75000"/>
                    <a:lumOff val="25000"/>
                  </a:schemeClr>
                </a:solidFill>
                <a:latin typeface="微软雅黑" panose="020B0503020204020204" charset="-122"/>
                <a:ea typeface="微软雅黑" panose="020B0503020204020204" charset="-122"/>
              </a:rPr>
              <a:t>超星资源在教学与科研中的应用</a:t>
            </a:r>
            <a:endParaRPr lang="zh-CN" altLang="en-US" sz="4000" b="1" dirty="0">
              <a:solidFill>
                <a:schemeClr val="tx1">
                  <a:lumMod val="75000"/>
                  <a:lumOff val="25000"/>
                </a:schemeClr>
              </a:solidFill>
              <a:latin typeface="微软雅黑" panose="020B0503020204020204" charset="-122"/>
              <a:ea typeface="微软雅黑" panose="020B0503020204020204" charset="-122"/>
            </a:endParaRPr>
          </a:p>
        </p:txBody>
      </p:sp>
      <p:pic>
        <p:nvPicPr>
          <p:cNvPr id="14" name="图片 1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61620" y="231140"/>
            <a:ext cx="1675765" cy="670560"/>
          </a:xfrm>
          <a:prstGeom prst="rect">
            <a:avLst/>
          </a:prstGeom>
        </p:spPr>
      </p:pic>
      <p:pic>
        <p:nvPicPr>
          <p:cNvPr id="2" name="图片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916795" y="4733290"/>
            <a:ext cx="2155825" cy="1924685"/>
          </a:xfrm>
          <a:prstGeom prst="rect">
            <a:avLst/>
          </a:prstGeom>
        </p:spPr>
      </p:pic>
      <p:grpSp>
        <p:nvGrpSpPr>
          <p:cNvPr id="78" name="组合 77"/>
          <p:cNvGrpSpPr/>
          <p:nvPr/>
        </p:nvGrpSpPr>
        <p:grpSpPr>
          <a:xfrm>
            <a:off x="1937385" y="2508250"/>
            <a:ext cx="1688465" cy="1447165"/>
            <a:chOff x="2030922" y="2327368"/>
            <a:chExt cx="1528342" cy="1317536"/>
          </a:xfrm>
        </p:grpSpPr>
        <p:sp>
          <p:nvSpPr>
            <p:cNvPr id="79" name="六边形 78"/>
            <p:cNvSpPr/>
            <p:nvPr/>
          </p:nvSpPr>
          <p:spPr>
            <a:xfrm>
              <a:off x="2030922" y="2327368"/>
              <a:ext cx="1528342" cy="1317536"/>
            </a:xfrm>
            <a:prstGeom prst="hexagon">
              <a:avLst/>
            </a:prstGeom>
            <a:gradFill flip="none" rotWithShape="1">
              <a:gsLst>
                <a:gs pos="61000">
                  <a:srgbClr val="F6F6F6"/>
                </a:gs>
                <a:gs pos="37000">
                  <a:srgbClr val="E0E0E0"/>
                </a:gs>
                <a:gs pos="17000">
                  <a:srgbClr val="DEDEDE"/>
                </a:gs>
                <a:gs pos="100000">
                  <a:schemeClr val="bg1"/>
                </a:gs>
              </a:gsLst>
              <a:lin ang="13500000" scaled="1"/>
              <a:tileRect/>
            </a:gradFill>
            <a:ln w="19050">
              <a:noFill/>
            </a:ln>
            <a:effectLst>
              <a:outerShdw blurRad="381000" dist="127000" dir="2400000" algn="tl" rotWithShape="0">
                <a:srgbClr val="696969">
                  <a:alpha val="47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sz="2400">
                <a:solidFill>
                  <a:prstClr val="white"/>
                </a:solidFill>
              </a:endParaRPr>
            </a:p>
          </p:txBody>
        </p:sp>
        <p:sp>
          <p:nvSpPr>
            <p:cNvPr id="80" name="任意多边形 79"/>
            <p:cNvSpPr/>
            <p:nvPr/>
          </p:nvSpPr>
          <p:spPr>
            <a:xfrm>
              <a:off x="2105578" y="2390868"/>
              <a:ext cx="1381022" cy="1190535"/>
            </a:xfrm>
            <a:custGeom>
              <a:avLst/>
              <a:gdLst>
                <a:gd name="connsiteX0" fmla="*/ 407876 w 1381020"/>
                <a:gd name="connsiteY0" fmla="*/ 167033 h 1190534"/>
                <a:gd name="connsiteX1" fmla="*/ 193759 w 1381020"/>
                <a:gd name="connsiteY1" fmla="*/ 595266 h 1190534"/>
                <a:gd name="connsiteX2" fmla="*/ 407876 w 1381020"/>
                <a:gd name="connsiteY2" fmla="*/ 1023499 h 1190534"/>
                <a:gd name="connsiteX3" fmla="*/ 973145 w 1381020"/>
                <a:gd name="connsiteY3" fmla="*/ 1023499 h 1190534"/>
                <a:gd name="connsiteX4" fmla="*/ 1187261 w 1381020"/>
                <a:gd name="connsiteY4" fmla="*/ 595266 h 1190534"/>
                <a:gd name="connsiteX5" fmla="*/ 973145 w 1381020"/>
                <a:gd name="connsiteY5" fmla="*/ 167033 h 1190534"/>
                <a:gd name="connsiteX6" fmla="*/ 297634 w 1381020"/>
                <a:gd name="connsiteY6" fmla="*/ 0 h 1190534"/>
                <a:gd name="connsiteX7" fmla="*/ 1083387 w 1381020"/>
                <a:gd name="connsiteY7" fmla="*/ 0 h 1190534"/>
                <a:gd name="connsiteX8" fmla="*/ 1381020 w 1381020"/>
                <a:gd name="connsiteY8" fmla="*/ 595267 h 1190534"/>
                <a:gd name="connsiteX9" fmla="*/ 1083387 w 1381020"/>
                <a:gd name="connsiteY9" fmla="*/ 1190534 h 1190534"/>
                <a:gd name="connsiteX10" fmla="*/ 297634 w 1381020"/>
                <a:gd name="connsiteY10" fmla="*/ 1190534 h 1190534"/>
                <a:gd name="connsiteX11" fmla="*/ 0 w 1381020"/>
                <a:gd name="connsiteY11" fmla="*/ 595267 h 11905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381020" h="1190534">
                  <a:moveTo>
                    <a:pt x="407876" y="167033"/>
                  </a:moveTo>
                  <a:lnTo>
                    <a:pt x="193759" y="595266"/>
                  </a:lnTo>
                  <a:lnTo>
                    <a:pt x="407876" y="1023499"/>
                  </a:lnTo>
                  <a:lnTo>
                    <a:pt x="973145" y="1023499"/>
                  </a:lnTo>
                  <a:lnTo>
                    <a:pt x="1187261" y="595266"/>
                  </a:lnTo>
                  <a:lnTo>
                    <a:pt x="973145" y="167033"/>
                  </a:lnTo>
                  <a:close/>
                  <a:moveTo>
                    <a:pt x="297634" y="0"/>
                  </a:moveTo>
                  <a:lnTo>
                    <a:pt x="1083387" y="0"/>
                  </a:lnTo>
                  <a:lnTo>
                    <a:pt x="1381020" y="595267"/>
                  </a:lnTo>
                  <a:lnTo>
                    <a:pt x="1083387" y="1190534"/>
                  </a:lnTo>
                  <a:lnTo>
                    <a:pt x="297634" y="1190534"/>
                  </a:lnTo>
                  <a:lnTo>
                    <a:pt x="0" y="595267"/>
                  </a:lnTo>
                  <a:close/>
                </a:path>
              </a:pathLst>
            </a:custGeom>
            <a:gradFill>
              <a:gsLst>
                <a:gs pos="57000">
                  <a:srgbClr val="F5F5F5"/>
                </a:gs>
                <a:gs pos="32000">
                  <a:srgbClr val="DEDEDE"/>
                </a:gs>
                <a:gs pos="0">
                  <a:srgbClr val="CBCBCB"/>
                </a:gs>
                <a:gs pos="100000">
                  <a:schemeClr val="bg1"/>
                </a:gs>
              </a:gsLst>
              <a:lin ang="2700000" scaled="1"/>
            </a:gradFill>
            <a:ln w="19050">
              <a:noFill/>
            </a:ln>
            <a:effectLst>
              <a:softEdge rad="0"/>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lang="zh-CN" altLang="en-US" sz="2400">
                <a:solidFill>
                  <a:prstClr val="white"/>
                </a:solidFill>
              </a:endParaRPr>
            </a:p>
          </p:txBody>
        </p:sp>
        <p:sp>
          <p:nvSpPr>
            <p:cNvPr id="16" name="六边形 15"/>
            <p:cNvSpPr/>
            <p:nvPr/>
          </p:nvSpPr>
          <p:spPr>
            <a:xfrm>
              <a:off x="2298341" y="2557901"/>
              <a:ext cx="993503" cy="856467"/>
            </a:xfrm>
            <a:prstGeom prst="hexagon">
              <a:avLst/>
            </a:prstGeom>
            <a:solidFill>
              <a:srgbClr val="B92826"/>
            </a:solidFill>
            <a:ln w="19050">
              <a:noFill/>
            </a:ln>
            <a:effectLst>
              <a:innerShdw blurRad="76200" dist="63500" dir="13500000">
                <a:prstClr val="black">
                  <a:alpha val="46000"/>
                </a:prstClr>
              </a:innerShdw>
              <a:softEdge rad="0"/>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sz="4800">
                  <a:solidFill>
                    <a:prstClr val="white"/>
                  </a:solidFill>
                  <a:latin typeface="微软雅黑" panose="020B0503020204020204" charset="-122"/>
                  <a:ea typeface="微软雅黑" panose="020B0503020204020204" charset="-122"/>
                </a:rPr>
                <a:t>3</a:t>
              </a:r>
              <a:endParaRPr lang="en-US" altLang="zh-CN" sz="4800">
                <a:solidFill>
                  <a:prstClr val="white"/>
                </a:solidFill>
                <a:latin typeface="微软雅黑" panose="020B0503020204020204" charset="-122"/>
                <a:ea typeface="微软雅黑" panose="020B0503020204020204" charset="-122"/>
              </a:endParaRPr>
            </a:p>
          </p:txBody>
        </p:sp>
        <p:sp>
          <p:nvSpPr>
            <p:cNvPr id="17" name="梯形 16"/>
            <p:cNvSpPr/>
            <p:nvPr/>
          </p:nvSpPr>
          <p:spPr>
            <a:xfrm>
              <a:off x="2402684" y="3414367"/>
              <a:ext cx="785815" cy="167035"/>
            </a:xfrm>
            <a:prstGeom prst="trapezoid">
              <a:avLst>
                <a:gd name="adj" fmla="val 66343"/>
              </a:avLst>
            </a:prstGeom>
            <a:gradFill>
              <a:gsLst>
                <a:gs pos="0">
                  <a:srgbClr val="E6E6E6"/>
                </a:gs>
                <a:gs pos="100000">
                  <a:srgbClr val="F7F7F7"/>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sz="2400">
                <a:solidFill>
                  <a:prstClr val="white"/>
                </a:solidFill>
              </a:endParaRPr>
            </a:p>
          </p:txBody>
        </p:sp>
        <p:sp>
          <p:nvSpPr>
            <p:cNvPr id="83" name="梯形 71"/>
            <p:cNvSpPr/>
            <p:nvPr/>
          </p:nvSpPr>
          <p:spPr>
            <a:xfrm rot="14580000" flipH="1">
              <a:off x="2925227" y="2640055"/>
              <a:ext cx="667005" cy="171628"/>
            </a:xfrm>
            <a:custGeom>
              <a:avLst/>
              <a:gdLst>
                <a:gd name="connsiteX0" fmla="*/ 0 w 667005"/>
                <a:gd name="connsiteY0" fmla="*/ 171628 h 171628"/>
                <a:gd name="connsiteX1" fmla="*/ 85140 w 667005"/>
                <a:gd name="connsiteY1" fmla="*/ 0 h 171628"/>
                <a:gd name="connsiteX2" fmla="*/ 581865 w 667005"/>
                <a:gd name="connsiteY2" fmla="*/ 0 h 171628"/>
                <a:gd name="connsiteX3" fmla="*/ 667005 w 667005"/>
                <a:gd name="connsiteY3" fmla="*/ 171628 h 171628"/>
                <a:gd name="connsiteX4" fmla="*/ 0 w 667005"/>
                <a:gd name="connsiteY4" fmla="*/ 171628 h 171628"/>
                <a:gd name="connsiteX0-1" fmla="*/ 0 w 667005"/>
                <a:gd name="connsiteY0-2" fmla="*/ 171737 h 171737"/>
                <a:gd name="connsiteX1-3" fmla="*/ 99339 w 667005"/>
                <a:gd name="connsiteY1-4" fmla="*/ 0 h 171737"/>
                <a:gd name="connsiteX2-5" fmla="*/ 581865 w 667005"/>
                <a:gd name="connsiteY2-6" fmla="*/ 109 h 171737"/>
                <a:gd name="connsiteX3-7" fmla="*/ 667005 w 667005"/>
                <a:gd name="connsiteY3-8" fmla="*/ 171737 h 171737"/>
                <a:gd name="connsiteX4-9" fmla="*/ 0 w 667005"/>
                <a:gd name="connsiteY4-10" fmla="*/ 171737 h 171737"/>
                <a:gd name="connsiteX0-11" fmla="*/ 0 w 667005"/>
                <a:gd name="connsiteY0-12" fmla="*/ 171628 h 171628"/>
                <a:gd name="connsiteX1-13" fmla="*/ 140601 w 667005"/>
                <a:gd name="connsiteY1-14" fmla="*/ 10938 h 171628"/>
                <a:gd name="connsiteX2-15" fmla="*/ 581865 w 667005"/>
                <a:gd name="connsiteY2-16" fmla="*/ 0 h 171628"/>
                <a:gd name="connsiteX3-17" fmla="*/ 667005 w 667005"/>
                <a:gd name="connsiteY3-18" fmla="*/ 171628 h 171628"/>
                <a:gd name="connsiteX4-19" fmla="*/ 0 w 667005"/>
                <a:gd name="connsiteY4-20" fmla="*/ 171628 h 171628"/>
                <a:gd name="connsiteX0-21" fmla="*/ 0 w 667005"/>
                <a:gd name="connsiteY0-22" fmla="*/ 171628 h 171628"/>
                <a:gd name="connsiteX1-23" fmla="*/ 103609 w 667005"/>
                <a:gd name="connsiteY1-24" fmla="*/ 1280 h 171628"/>
                <a:gd name="connsiteX2-25" fmla="*/ 581865 w 667005"/>
                <a:gd name="connsiteY2-26" fmla="*/ 0 h 171628"/>
                <a:gd name="connsiteX3-27" fmla="*/ 667005 w 667005"/>
                <a:gd name="connsiteY3-28" fmla="*/ 171628 h 171628"/>
                <a:gd name="connsiteX4-29" fmla="*/ 0 w 667005"/>
                <a:gd name="connsiteY4-30" fmla="*/ 171628 h 171628"/>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67005" h="171628">
                  <a:moveTo>
                    <a:pt x="0" y="171628"/>
                  </a:moveTo>
                  <a:lnTo>
                    <a:pt x="103609" y="1280"/>
                  </a:lnTo>
                  <a:lnTo>
                    <a:pt x="581865" y="0"/>
                  </a:lnTo>
                  <a:lnTo>
                    <a:pt x="667005" y="171628"/>
                  </a:lnTo>
                  <a:lnTo>
                    <a:pt x="0" y="171628"/>
                  </a:lnTo>
                  <a:close/>
                </a:path>
              </a:pathLst>
            </a:custGeom>
            <a:gradFill>
              <a:gsLst>
                <a:gs pos="0">
                  <a:srgbClr val="DEDEDE"/>
                </a:gs>
                <a:gs pos="100000">
                  <a:srgbClr val="F4F4F4"/>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sz="2400">
                <a:solidFill>
                  <a:prstClr val="white"/>
                </a:solidFill>
              </a:endParaRPr>
            </a:p>
          </p:txBody>
        </p:sp>
        <p:sp>
          <p:nvSpPr>
            <p:cNvPr id="84" name="任意多边形 83"/>
            <p:cNvSpPr/>
            <p:nvPr/>
          </p:nvSpPr>
          <p:spPr>
            <a:xfrm>
              <a:off x="2105964" y="2395147"/>
              <a:ext cx="413216" cy="595267"/>
            </a:xfrm>
            <a:custGeom>
              <a:avLst/>
              <a:gdLst>
                <a:gd name="connsiteX0" fmla="*/ 297634 w 413216"/>
                <a:gd name="connsiteY0" fmla="*/ 0 h 595267"/>
                <a:gd name="connsiteX1" fmla="*/ 302996 w 413216"/>
                <a:gd name="connsiteY1" fmla="*/ 0 h 595267"/>
                <a:gd name="connsiteX2" fmla="*/ 413216 w 413216"/>
                <a:gd name="connsiteY2" fmla="*/ 167033 h 595267"/>
                <a:gd name="connsiteX3" fmla="*/ 407876 w 413216"/>
                <a:gd name="connsiteY3" fmla="*/ 167033 h 595267"/>
                <a:gd name="connsiteX4" fmla="*/ 193759 w 413216"/>
                <a:gd name="connsiteY4" fmla="*/ 595266 h 595267"/>
                <a:gd name="connsiteX5" fmla="*/ 193760 w 413216"/>
                <a:gd name="connsiteY5" fmla="*/ 595267 h 595267"/>
                <a:gd name="connsiteX6" fmla="*/ 0 w 413216"/>
                <a:gd name="connsiteY6" fmla="*/ 595267 h 5952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3216" h="595267">
                  <a:moveTo>
                    <a:pt x="297634" y="0"/>
                  </a:moveTo>
                  <a:lnTo>
                    <a:pt x="302996" y="0"/>
                  </a:lnTo>
                  <a:lnTo>
                    <a:pt x="413216" y="167033"/>
                  </a:lnTo>
                  <a:lnTo>
                    <a:pt x="407876" y="167033"/>
                  </a:lnTo>
                  <a:lnTo>
                    <a:pt x="193759" y="595266"/>
                  </a:lnTo>
                  <a:lnTo>
                    <a:pt x="193760" y="595267"/>
                  </a:lnTo>
                  <a:lnTo>
                    <a:pt x="0" y="595267"/>
                  </a:lnTo>
                  <a:close/>
                </a:path>
              </a:pathLst>
            </a:custGeom>
            <a:gradFill>
              <a:gsLst>
                <a:gs pos="100000">
                  <a:srgbClr val="DFDFDF"/>
                </a:gs>
                <a:gs pos="0">
                  <a:srgbClr val="B4B4B4"/>
                </a:gs>
              </a:gsLst>
              <a:lin ang="2700000" scaled="0"/>
            </a:gradFill>
            <a:ln w="19050">
              <a:noFill/>
            </a:ln>
            <a:effectLst>
              <a:softEdge rad="0"/>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lang="zh-CN" altLang="en-US" sz="2400">
                <a:solidFill>
                  <a:prstClr val="white"/>
                </a:solidFill>
              </a:endParaRPr>
            </a:p>
          </p:txBody>
        </p:sp>
        <p:sp>
          <p:nvSpPr>
            <p:cNvPr id="85" name="梯形 84"/>
            <p:cNvSpPr/>
            <p:nvPr/>
          </p:nvSpPr>
          <p:spPr>
            <a:xfrm flipV="1">
              <a:off x="2402681" y="2390864"/>
              <a:ext cx="785814" cy="167035"/>
            </a:xfrm>
            <a:prstGeom prst="trapezoid">
              <a:avLst>
                <a:gd name="adj" fmla="val 66343"/>
              </a:avLst>
            </a:prstGeom>
            <a:gradFill>
              <a:gsLst>
                <a:gs pos="100000">
                  <a:srgbClr val="DFDFDF"/>
                </a:gs>
                <a:gs pos="0">
                  <a:srgbClr val="B4B4B4"/>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sz="2400">
                <a:solidFill>
                  <a:prstClr val="white"/>
                </a:solidFill>
              </a:endParaRPr>
            </a:p>
          </p:txBody>
        </p:sp>
      </p:grpSp>
    </p:spTree>
  </p:cSld>
  <p:clrMapOvr>
    <a:masterClrMapping/>
  </p:clrMapOvr>
  <mc:AlternateContent xmlns:mc="http://schemas.openxmlformats.org/markup-compatibility/2006">
    <mc:Choice xmlns:p14="http://schemas.microsoft.com/office/powerpoint/2010/main" Requires="p14">
      <p:transition spd="med" p14:dur="2000"/>
    </mc:Choice>
    <mc:Fallback>
      <p:transition spd="med"/>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ppt_x"/>
                                          </p:val>
                                        </p:tav>
                                        <p:tav tm="100000">
                                          <p:val>
                                            <p:strVal val="#ppt_x"/>
                                          </p:val>
                                        </p:tav>
                                      </p:tavLst>
                                    </p:anim>
                                    <p:anim calcmode="lin" valueType="num">
                                      <p:cBhvr additive="base">
                                        <p:cTn id="8" dur="500" fill="hold"/>
                                        <p:tgtEl>
                                          <p:spTgt spid="9"/>
                                        </p:tgtEl>
                                        <p:attrNameLst>
                                          <p:attrName>ppt_y</p:attrName>
                                        </p:attrNameLst>
                                      </p:cBhvr>
                                      <p:tavLst>
                                        <p:tav tm="0">
                                          <p:val>
                                            <p:strVal val="1+#ppt_h/2"/>
                                          </p:val>
                                        </p:tav>
                                        <p:tav tm="100000">
                                          <p:val>
                                            <p:strVal val="#ppt_y"/>
                                          </p:val>
                                        </p:tav>
                                      </p:tavLst>
                                    </p:anim>
                                  </p:childTnLst>
                                </p:cTn>
                              </p:par>
                              <p:par>
                                <p:cTn id="9" presetID="2" presetClass="entr" presetSubtype="4" decel="100000" fill="hold" nodeType="withEffect">
                                  <p:stCondLst>
                                    <p:cond delay="100"/>
                                  </p:stCondLst>
                                  <p:childTnLst>
                                    <p:set>
                                      <p:cBhvr>
                                        <p:cTn id="10" dur="1" fill="hold">
                                          <p:stCondLst>
                                            <p:cond delay="0"/>
                                          </p:stCondLst>
                                        </p:cTn>
                                        <p:tgtEl>
                                          <p:spTgt spid="14"/>
                                        </p:tgtEl>
                                        <p:attrNameLst>
                                          <p:attrName>style.visibility</p:attrName>
                                        </p:attrNameLst>
                                      </p:cBhvr>
                                      <p:to>
                                        <p:strVal val="visible"/>
                                      </p:to>
                                    </p:set>
                                    <p:anim calcmode="lin" valueType="num">
                                      <p:cBhvr additive="base">
                                        <p:cTn id="11" dur="500" fill="hold"/>
                                        <p:tgtEl>
                                          <p:spTgt spid="14"/>
                                        </p:tgtEl>
                                        <p:attrNameLst>
                                          <p:attrName>ppt_x</p:attrName>
                                        </p:attrNameLst>
                                      </p:cBhvr>
                                      <p:tavLst>
                                        <p:tav tm="0">
                                          <p:val>
                                            <p:strVal val="#ppt_x"/>
                                          </p:val>
                                        </p:tav>
                                        <p:tav tm="100000">
                                          <p:val>
                                            <p:strVal val="#ppt_x"/>
                                          </p:val>
                                        </p:tav>
                                      </p:tavLst>
                                    </p:anim>
                                    <p:anim calcmode="lin" valueType="num">
                                      <p:cBhvr additive="base">
                                        <p:cTn id="12" dur="500" fill="hold"/>
                                        <p:tgtEl>
                                          <p:spTgt spid="14"/>
                                        </p:tgtEl>
                                        <p:attrNameLst>
                                          <p:attrName>ppt_y</p:attrName>
                                        </p:attrNameLst>
                                      </p:cBhvr>
                                      <p:tavLst>
                                        <p:tav tm="0">
                                          <p:val>
                                            <p:strVal val="1+#ppt_h/2"/>
                                          </p:val>
                                        </p:tav>
                                        <p:tav tm="100000">
                                          <p:val>
                                            <p:strVal val="#ppt_y"/>
                                          </p:val>
                                        </p:tav>
                                      </p:tavLst>
                                    </p:anim>
                                  </p:childTnLst>
                                </p:cTn>
                              </p:par>
                            </p:childTnLst>
                          </p:cTn>
                        </p:par>
                        <p:par>
                          <p:cTn id="13" fill="hold">
                            <p:stCondLst>
                              <p:cond delay="500"/>
                            </p:stCondLst>
                            <p:childTnLst>
                              <p:par>
                                <p:cTn id="14" presetID="53" presetClass="entr" presetSubtype="16" fill="hold" nodeType="afterEffect">
                                  <p:stCondLst>
                                    <p:cond delay="0"/>
                                  </p:stCondLst>
                                  <p:childTnLst>
                                    <p:set>
                                      <p:cBhvr>
                                        <p:cTn id="15" dur="1" fill="hold">
                                          <p:stCondLst>
                                            <p:cond delay="0"/>
                                          </p:stCondLst>
                                        </p:cTn>
                                        <p:tgtEl>
                                          <p:spTgt spid="2"/>
                                        </p:tgtEl>
                                        <p:attrNameLst>
                                          <p:attrName>style.visibility</p:attrName>
                                        </p:attrNameLst>
                                      </p:cBhvr>
                                      <p:to>
                                        <p:strVal val="visible"/>
                                      </p:to>
                                    </p:set>
                                    <p:anim calcmode="lin" valueType="num">
                                      <p:cBhvr>
                                        <p:cTn id="16" dur="500" fill="hold"/>
                                        <p:tgtEl>
                                          <p:spTgt spid="2"/>
                                        </p:tgtEl>
                                        <p:attrNameLst>
                                          <p:attrName>ppt_w</p:attrName>
                                        </p:attrNameLst>
                                      </p:cBhvr>
                                      <p:tavLst>
                                        <p:tav tm="0">
                                          <p:val>
                                            <p:fltVal val="0"/>
                                          </p:val>
                                        </p:tav>
                                        <p:tav tm="100000">
                                          <p:val>
                                            <p:strVal val="#ppt_w"/>
                                          </p:val>
                                        </p:tav>
                                      </p:tavLst>
                                    </p:anim>
                                    <p:anim calcmode="lin" valueType="num">
                                      <p:cBhvr>
                                        <p:cTn id="17" dur="500" fill="hold"/>
                                        <p:tgtEl>
                                          <p:spTgt spid="2"/>
                                        </p:tgtEl>
                                        <p:attrNameLst>
                                          <p:attrName>ppt_h</p:attrName>
                                        </p:attrNameLst>
                                      </p:cBhvr>
                                      <p:tavLst>
                                        <p:tav tm="0">
                                          <p:val>
                                            <p:fltVal val="0"/>
                                          </p:val>
                                        </p:tav>
                                        <p:tav tm="100000">
                                          <p:val>
                                            <p:strVal val="#ppt_h"/>
                                          </p:val>
                                        </p:tav>
                                      </p:tavLst>
                                    </p:anim>
                                    <p:animEffect transition="in" filter="fade">
                                      <p:cBhvr>
                                        <p:cTn id="18" dur="500"/>
                                        <p:tgtEl>
                                          <p:spTgt spid="2"/>
                                        </p:tgtEl>
                                      </p:cBhvr>
                                    </p:animEffect>
                                  </p:childTnLst>
                                </p:cTn>
                              </p:par>
                              <p:par>
                                <p:cTn id="19" presetID="10" presetClass="entr" presetSubtype="0" fill="hold" nodeType="withEffect">
                                  <p:stCondLst>
                                    <p:cond delay="0"/>
                                  </p:stCondLst>
                                  <p:childTnLst>
                                    <p:set>
                                      <p:cBhvr>
                                        <p:cTn id="20" dur="1" fill="hold">
                                          <p:stCondLst>
                                            <p:cond delay="0"/>
                                          </p:stCondLst>
                                        </p:cTn>
                                        <p:tgtEl>
                                          <p:spTgt spid="78"/>
                                        </p:tgtEl>
                                        <p:attrNameLst>
                                          <p:attrName>style.visibility</p:attrName>
                                        </p:attrNameLst>
                                      </p:cBhvr>
                                      <p:to>
                                        <p:strVal val="visible"/>
                                      </p:to>
                                    </p:set>
                                    <p:animEffect transition="in" filter="fade">
                                      <p:cBhvr>
                                        <p:cTn id="21" dur="500"/>
                                        <p:tgtEl>
                                          <p:spTgt spid="7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3216275" y="2656840"/>
            <a:ext cx="4790440" cy="1014730"/>
          </a:xfrm>
          <a:prstGeom prst="rect">
            <a:avLst/>
          </a:prstGeom>
        </p:spPr>
        <p:txBody>
          <a:bodyPr wrap="square">
            <a:spAutoFit/>
          </a:bodyPr>
          <a:lstStyle/>
          <a:p>
            <a:r>
              <a:rPr lang="zh-CN" altLang="en-US" sz="6000" b="1" dirty="0">
                <a:solidFill>
                  <a:schemeClr val="tx1">
                    <a:lumMod val="75000"/>
                    <a:lumOff val="25000"/>
                  </a:schemeClr>
                </a:solidFill>
                <a:latin typeface="微软雅黑" panose="020B0503020204020204" charset="-122"/>
                <a:ea typeface="微软雅黑" panose="020B0503020204020204" charset="-122"/>
              </a:rPr>
              <a:t>什么是读秀？</a:t>
            </a:r>
            <a:endParaRPr lang="zh-CN" altLang="en-US" sz="6000" b="1" dirty="0">
              <a:solidFill>
                <a:schemeClr val="tx1">
                  <a:lumMod val="75000"/>
                  <a:lumOff val="25000"/>
                </a:schemeClr>
              </a:solidFill>
              <a:latin typeface="微软雅黑" panose="020B0503020204020204" charset="-122"/>
              <a:ea typeface="微软雅黑" panose="020B0503020204020204" charset="-122"/>
            </a:endParaRPr>
          </a:p>
        </p:txBody>
      </p:sp>
      <p:pic>
        <p:nvPicPr>
          <p:cNvPr id="20" name="图片 19"/>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9890125" y="4871085"/>
            <a:ext cx="2155825" cy="1924685"/>
          </a:xfrm>
          <a:prstGeom prst="rect">
            <a:avLst/>
          </a:prstGeom>
        </p:spPr>
      </p:pic>
      <p:sp>
        <p:nvSpPr>
          <p:cNvPr id="4" name="円/楕円 6"/>
          <p:cNvSpPr/>
          <p:nvPr/>
        </p:nvSpPr>
        <p:spPr>
          <a:xfrm>
            <a:off x="2001520" y="2684780"/>
            <a:ext cx="959485" cy="959485"/>
          </a:xfrm>
          <a:prstGeom prst="ellipse">
            <a:avLst/>
          </a:prstGeom>
          <a:solidFill>
            <a:srgbClr val="5E64A6"/>
          </a:solidFill>
          <a:ln w="98425" cmpd="sng">
            <a:solidFill>
              <a:schemeClr val="bg1">
                <a:lumMod val="8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defRPr/>
            </a:pPr>
            <a:r>
              <a:rPr kumimoji="1" lang="en-US" altLang="ja-JP" sz="4000" b="0" i="0" u="none" strike="noStrike" kern="1200" cap="none" spc="0" normalizeH="0" baseline="0" noProof="0" dirty="0">
                <a:ln>
                  <a:noFill/>
                </a:ln>
                <a:solidFill>
                  <a:srgbClr val="FFFFFF"/>
                </a:solidFill>
                <a:effectLst/>
                <a:uLnTx/>
                <a:uFillTx/>
                <a:latin typeface="微软雅黑" panose="020B0503020204020204" charset="-122"/>
                <a:ea typeface="微软雅黑" panose="020B0503020204020204" charset="-122"/>
                <a:cs typeface="+mn-lt"/>
              </a:rPr>
              <a:t>1</a:t>
            </a:r>
            <a:endParaRPr kumimoji="1" lang="en-US" altLang="ja-JP" sz="4000" b="0" i="0" u="none" strike="noStrike" kern="1200" cap="none" spc="0" normalizeH="0" baseline="0" noProof="0" dirty="0">
              <a:ln>
                <a:noFill/>
              </a:ln>
              <a:solidFill>
                <a:srgbClr val="FFFFFF"/>
              </a:solidFill>
              <a:effectLst/>
              <a:uLnTx/>
              <a:uFillTx/>
              <a:latin typeface="微软雅黑" panose="020B0503020204020204" charset="-122"/>
              <a:ea typeface="微软雅黑" panose="020B0503020204020204" charset="-122"/>
              <a:cs typeface="+mn-lt"/>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slow" p14:dur="2000">
        <p:fad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p:cTn id="7" dur="500" fill="hold"/>
                                        <p:tgtEl>
                                          <p:spTgt spid="20"/>
                                        </p:tgtEl>
                                        <p:attrNameLst>
                                          <p:attrName>ppt_w</p:attrName>
                                        </p:attrNameLst>
                                      </p:cBhvr>
                                      <p:tavLst>
                                        <p:tav tm="0">
                                          <p:val>
                                            <p:fltVal val="0"/>
                                          </p:val>
                                        </p:tav>
                                        <p:tav tm="100000">
                                          <p:val>
                                            <p:strVal val="#ppt_w"/>
                                          </p:val>
                                        </p:tav>
                                      </p:tavLst>
                                    </p:anim>
                                    <p:anim calcmode="lin" valueType="num">
                                      <p:cBhvr>
                                        <p:cTn id="8" dur="500" fill="hold"/>
                                        <p:tgtEl>
                                          <p:spTgt spid="20"/>
                                        </p:tgtEl>
                                        <p:attrNameLst>
                                          <p:attrName>ppt_h</p:attrName>
                                        </p:attrNameLst>
                                      </p:cBhvr>
                                      <p:tavLst>
                                        <p:tav tm="0">
                                          <p:val>
                                            <p:fltVal val="0"/>
                                          </p:val>
                                        </p:tav>
                                        <p:tav tm="100000">
                                          <p:val>
                                            <p:strVal val="#ppt_h"/>
                                          </p:val>
                                        </p:tav>
                                      </p:tavLst>
                                    </p:anim>
                                    <p:animEffect transition="in" filter="fade">
                                      <p:cBhvr>
                                        <p:cTn id="9" dur="500"/>
                                        <p:tgtEl>
                                          <p:spTgt spid="20"/>
                                        </p:tgtEl>
                                      </p:cBhvr>
                                    </p:animEffect>
                                  </p:childTnLst>
                                </p:cTn>
                              </p:par>
                            </p:childTnLst>
                          </p:cTn>
                        </p:par>
                        <p:par>
                          <p:cTn id="10" fill="hold">
                            <p:stCondLst>
                              <p:cond delay="500"/>
                            </p:stCondLst>
                            <p:childTnLst>
                              <p:par>
                                <p:cTn id="11" presetID="2" presetClass="entr" presetSubtype="8" fill="hold" grpId="0" nodeType="after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0-#ppt_w/2"/>
                                          </p:val>
                                        </p:tav>
                                        <p:tav tm="100000">
                                          <p:val>
                                            <p:strVal val="#ppt_x"/>
                                          </p:val>
                                        </p:tav>
                                      </p:tavLst>
                                    </p:anim>
                                    <p:anim calcmode="lin" valueType="num">
                                      <p:cBhvr additive="base">
                                        <p:cTn id="14" dur="500" fill="hold"/>
                                        <p:tgtEl>
                                          <p:spTgt spid="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ldLvl="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Freeform 5"/>
          <p:cNvSpPr/>
          <p:nvPr/>
        </p:nvSpPr>
        <p:spPr bwMode="auto">
          <a:xfrm>
            <a:off x="5223511" y="2490789"/>
            <a:ext cx="1744663" cy="314325"/>
          </a:xfrm>
          <a:custGeom>
            <a:avLst/>
            <a:gdLst>
              <a:gd name="T0" fmla="*/ 62 w 1378"/>
              <a:gd name="T1" fmla="*/ 100 h 248"/>
              <a:gd name="T2" fmla="*/ 380 w 1378"/>
              <a:gd name="T3" fmla="*/ 44 h 248"/>
              <a:gd name="T4" fmla="*/ 422 w 1378"/>
              <a:gd name="T5" fmla="*/ 116 h 248"/>
              <a:gd name="T6" fmla="*/ 400 w 1378"/>
              <a:gd name="T7" fmla="*/ 98 h 248"/>
              <a:gd name="T8" fmla="*/ 406 w 1378"/>
              <a:gd name="T9" fmla="*/ 132 h 248"/>
              <a:gd name="T10" fmla="*/ 428 w 1378"/>
              <a:gd name="T11" fmla="*/ 90 h 248"/>
              <a:gd name="T12" fmla="*/ 492 w 1378"/>
              <a:gd name="T13" fmla="*/ 24 h 248"/>
              <a:gd name="T14" fmla="*/ 642 w 1378"/>
              <a:gd name="T15" fmla="*/ 58 h 248"/>
              <a:gd name="T16" fmla="*/ 548 w 1378"/>
              <a:gd name="T17" fmla="*/ 84 h 248"/>
              <a:gd name="T18" fmla="*/ 474 w 1378"/>
              <a:gd name="T19" fmla="*/ 178 h 248"/>
              <a:gd name="T20" fmla="*/ 606 w 1378"/>
              <a:gd name="T21" fmla="*/ 248 h 248"/>
              <a:gd name="T22" fmla="*/ 772 w 1378"/>
              <a:gd name="T23" fmla="*/ 248 h 248"/>
              <a:gd name="T24" fmla="*/ 904 w 1378"/>
              <a:gd name="T25" fmla="*/ 178 h 248"/>
              <a:gd name="T26" fmla="*/ 830 w 1378"/>
              <a:gd name="T27" fmla="*/ 84 h 248"/>
              <a:gd name="T28" fmla="*/ 736 w 1378"/>
              <a:gd name="T29" fmla="*/ 58 h 248"/>
              <a:gd name="T30" fmla="*/ 886 w 1378"/>
              <a:gd name="T31" fmla="*/ 24 h 248"/>
              <a:gd name="T32" fmla="*/ 950 w 1378"/>
              <a:gd name="T33" fmla="*/ 90 h 248"/>
              <a:gd name="T34" fmla="*/ 972 w 1378"/>
              <a:gd name="T35" fmla="*/ 132 h 248"/>
              <a:gd name="T36" fmla="*/ 980 w 1378"/>
              <a:gd name="T37" fmla="*/ 98 h 248"/>
              <a:gd name="T38" fmla="*/ 956 w 1378"/>
              <a:gd name="T39" fmla="*/ 120 h 248"/>
              <a:gd name="T40" fmla="*/ 996 w 1378"/>
              <a:gd name="T41" fmla="*/ 44 h 248"/>
              <a:gd name="T42" fmla="*/ 1316 w 1378"/>
              <a:gd name="T43" fmla="*/ 100 h 248"/>
              <a:gd name="T44" fmla="*/ 1376 w 1378"/>
              <a:gd name="T45" fmla="*/ 56 h 248"/>
              <a:gd name="T46" fmla="*/ 1226 w 1378"/>
              <a:gd name="T47" fmla="*/ 2 h 248"/>
              <a:gd name="T48" fmla="*/ 968 w 1378"/>
              <a:gd name="T49" fmla="*/ 20 h 248"/>
              <a:gd name="T50" fmla="*/ 744 w 1378"/>
              <a:gd name="T51" fmla="*/ 8 h 248"/>
              <a:gd name="T52" fmla="*/ 594 w 1378"/>
              <a:gd name="T53" fmla="*/ 2 h 248"/>
              <a:gd name="T54" fmla="*/ 372 w 1378"/>
              <a:gd name="T55" fmla="*/ 30 h 248"/>
              <a:gd name="T56" fmla="*/ 100 w 1378"/>
              <a:gd name="T57" fmla="*/ 8 h 248"/>
              <a:gd name="T58" fmla="*/ 0 w 1378"/>
              <a:gd name="T59" fmla="*/ 62 h 248"/>
              <a:gd name="T60" fmla="*/ 1198 w 1378"/>
              <a:gd name="T61" fmla="*/ 4 h 248"/>
              <a:gd name="T62" fmla="*/ 1368 w 1378"/>
              <a:gd name="T63" fmla="*/ 42 h 248"/>
              <a:gd name="T64" fmla="*/ 1350 w 1378"/>
              <a:gd name="T65" fmla="*/ 90 h 248"/>
              <a:gd name="T66" fmla="*/ 1080 w 1378"/>
              <a:gd name="T67" fmla="*/ 52 h 248"/>
              <a:gd name="T68" fmla="*/ 760 w 1378"/>
              <a:gd name="T69" fmla="*/ 182 h 248"/>
              <a:gd name="T70" fmla="*/ 788 w 1378"/>
              <a:gd name="T71" fmla="*/ 100 h 248"/>
              <a:gd name="T72" fmla="*/ 898 w 1378"/>
              <a:gd name="T73" fmla="*/ 152 h 248"/>
              <a:gd name="T74" fmla="*/ 846 w 1378"/>
              <a:gd name="T75" fmla="*/ 230 h 248"/>
              <a:gd name="T76" fmla="*/ 614 w 1378"/>
              <a:gd name="T77" fmla="*/ 102 h 248"/>
              <a:gd name="T78" fmla="*/ 626 w 1378"/>
              <a:gd name="T79" fmla="*/ 196 h 248"/>
              <a:gd name="T80" fmla="*/ 606 w 1378"/>
              <a:gd name="T81" fmla="*/ 244 h 248"/>
              <a:gd name="T82" fmla="*/ 480 w 1378"/>
              <a:gd name="T83" fmla="*/ 178 h 248"/>
              <a:gd name="T84" fmla="*/ 550 w 1378"/>
              <a:gd name="T85" fmla="*/ 102 h 248"/>
              <a:gd name="T86" fmla="*/ 726 w 1378"/>
              <a:gd name="T87" fmla="*/ 60 h 248"/>
              <a:gd name="T88" fmla="*/ 708 w 1378"/>
              <a:gd name="T89" fmla="*/ 134 h 248"/>
              <a:gd name="T90" fmla="*/ 732 w 1378"/>
              <a:gd name="T91" fmla="*/ 178 h 248"/>
              <a:gd name="T92" fmla="*/ 752 w 1378"/>
              <a:gd name="T93" fmla="*/ 166 h 248"/>
              <a:gd name="T94" fmla="*/ 724 w 1378"/>
              <a:gd name="T95" fmla="*/ 148 h 248"/>
              <a:gd name="T96" fmla="*/ 710 w 1378"/>
              <a:gd name="T97" fmla="*/ 152 h 248"/>
              <a:gd name="T98" fmla="*/ 760 w 1378"/>
              <a:gd name="T99" fmla="*/ 102 h 248"/>
              <a:gd name="T100" fmla="*/ 736 w 1378"/>
              <a:gd name="T101" fmla="*/ 206 h 248"/>
              <a:gd name="T102" fmla="*/ 622 w 1378"/>
              <a:gd name="T103" fmla="*/ 182 h 248"/>
              <a:gd name="T104" fmla="*/ 644 w 1378"/>
              <a:gd name="T105" fmla="*/ 112 h 248"/>
              <a:gd name="T106" fmla="*/ 662 w 1378"/>
              <a:gd name="T107" fmla="*/ 164 h 248"/>
              <a:gd name="T108" fmla="*/ 642 w 1378"/>
              <a:gd name="T109" fmla="*/ 144 h 248"/>
              <a:gd name="T110" fmla="*/ 638 w 1378"/>
              <a:gd name="T111" fmla="*/ 176 h 248"/>
              <a:gd name="T112" fmla="*/ 652 w 1378"/>
              <a:gd name="T113" fmla="*/ 176 h 248"/>
              <a:gd name="T114" fmla="*/ 658 w 1378"/>
              <a:gd name="T115" fmla="*/ 110 h 248"/>
              <a:gd name="T116" fmla="*/ 688 w 1378"/>
              <a:gd name="T117" fmla="*/ 40 h 248"/>
              <a:gd name="T118" fmla="*/ 76 w 1378"/>
              <a:gd name="T119" fmla="*/ 14 h 248"/>
              <a:gd name="T120" fmla="*/ 290 w 1378"/>
              <a:gd name="T121" fmla="*/ 12 h 248"/>
              <a:gd name="T122" fmla="*/ 122 w 1378"/>
              <a:gd name="T123" fmla="*/ 96 h 248"/>
              <a:gd name="T124" fmla="*/ 4 w 1378"/>
              <a:gd name="T125" fmla="*/ 68 h 2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378" h="248">
                <a:moveTo>
                  <a:pt x="0" y="62"/>
                </a:moveTo>
                <a:lnTo>
                  <a:pt x="0" y="62"/>
                </a:lnTo>
                <a:lnTo>
                  <a:pt x="2" y="70"/>
                </a:lnTo>
                <a:lnTo>
                  <a:pt x="4" y="76"/>
                </a:lnTo>
                <a:lnTo>
                  <a:pt x="8" y="80"/>
                </a:lnTo>
                <a:lnTo>
                  <a:pt x="12" y="86"/>
                </a:lnTo>
                <a:lnTo>
                  <a:pt x="26" y="92"/>
                </a:lnTo>
                <a:lnTo>
                  <a:pt x="42" y="98"/>
                </a:lnTo>
                <a:lnTo>
                  <a:pt x="62" y="100"/>
                </a:lnTo>
                <a:lnTo>
                  <a:pt x="82" y="102"/>
                </a:lnTo>
                <a:lnTo>
                  <a:pt x="124" y="100"/>
                </a:lnTo>
                <a:lnTo>
                  <a:pt x="124" y="100"/>
                </a:lnTo>
                <a:lnTo>
                  <a:pt x="152" y="96"/>
                </a:lnTo>
                <a:lnTo>
                  <a:pt x="184" y="92"/>
                </a:lnTo>
                <a:lnTo>
                  <a:pt x="246" y="78"/>
                </a:lnTo>
                <a:lnTo>
                  <a:pt x="312" y="60"/>
                </a:lnTo>
                <a:lnTo>
                  <a:pt x="380" y="44"/>
                </a:lnTo>
                <a:lnTo>
                  <a:pt x="380" y="44"/>
                </a:lnTo>
                <a:lnTo>
                  <a:pt x="398" y="54"/>
                </a:lnTo>
                <a:lnTo>
                  <a:pt x="412" y="68"/>
                </a:lnTo>
                <a:lnTo>
                  <a:pt x="418" y="76"/>
                </a:lnTo>
                <a:lnTo>
                  <a:pt x="422" y="84"/>
                </a:lnTo>
                <a:lnTo>
                  <a:pt x="424" y="90"/>
                </a:lnTo>
                <a:lnTo>
                  <a:pt x="426" y="100"/>
                </a:lnTo>
                <a:lnTo>
                  <a:pt x="426" y="100"/>
                </a:lnTo>
                <a:lnTo>
                  <a:pt x="426" y="108"/>
                </a:lnTo>
                <a:lnTo>
                  <a:pt x="422" y="116"/>
                </a:lnTo>
                <a:lnTo>
                  <a:pt x="422" y="116"/>
                </a:lnTo>
                <a:lnTo>
                  <a:pt x="422" y="114"/>
                </a:lnTo>
                <a:lnTo>
                  <a:pt x="422" y="114"/>
                </a:lnTo>
                <a:lnTo>
                  <a:pt x="422" y="108"/>
                </a:lnTo>
                <a:lnTo>
                  <a:pt x="418" y="102"/>
                </a:lnTo>
                <a:lnTo>
                  <a:pt x="412" y="98"/>
                </a:lnTo>
                <a:lnTo>
                  <a:pt x="406" y="96"/>
                </a:lnTo>
                <a:lnTo>
                  <a:pt x="406" y="96"/>
                </a:lnTo>
                <a:lnTo>
                  <a:pt x="400" y="98"/>
                </a:lnTo>
                <a:lnTo>
                  <a:pt x="394" y="102"/>
                </a:lnTo>
                <a:lnTo>
                  <a:pt x="390" y="108"/>
                </a:lnTo>
                <a:lnTo>
                  <a:pt x="388" y="114"/>
                </a:lnTo>
                <a:lnTo>
                  <a:pt x="388" y="114"/>
                </a:lnTo>
                <a:lnTo>
                  <a:pt x="390" y="120"/>
                </a:lnTo>
                <a:lnTo>
                  <a:pt x="394" y="126"/>
                </a:lnTo>
                <a:lnTo>
                  <a:pt x="400" y="130"/>
                </a:lnTo>
                <a:lnTo>
                  <a:pt x="406" y="132"/>
                </a:lnTo>
                <a:lnTo>
                  <a:pt x="406" y="132"/>
                </a:lnTo>
                <a:lnTo>
                  <a:pt x="412" y="130"/>
                </a:lnTo>
                <a:lnTo>
                  <a:pt x="416" y="128"/>
                </a:lnTo>
                <a:lnTo>
                  <a:pt x="416" y="128"/>
                </a:lnTo>
                <a:lnTo>
                  <a:pt x="422" y="124"/>
                </a:lnTo>
                <a:lnTo>
                  <a:pt x="426" y="118"/>
                </a:lnTo>
                <a:lnTo>
                  <a:pt x="428" y="108"/>
                </a:lnTo>
                <a:lnTo>
                  <a:pt x="430" y="98"/>
                </a:lnTo>
                <a:lnTo>
                  <a:pt x="430" y="98"/>
                </a:lnTo>
                <a:lnTo>
                  <a:pt x="428" y="90"/>
                </a:lnTo>
                <a:lnTo>
                  <a:pt x="426" y="82"/>
                </a:lnTo>
                <a:lnTo>
                  <a:pt x="422" y="76"/>
                </a:lnTo>
                <a:lnTo>
                  <a:pt x="416" y="68"/>
                </a:lnTo>
                <a:lnTo>
                  <a:pt x="402" y="54"/>
                </a:lnTo>
                <a:lnTo>
                  <a:pt x="386" y="42"/>
                </a:lnTo>
                <a:lnTo>
                  <a:pt x="386" y="42"/>
                </a:lnTo>
                <a:lnTo>
                  <a:pt x="420" y="34"/>
                </a:lnTo>
                <a:lnTo>
                  <a:pt x="456" y="28"/>
                </a:lnTo>
                <a:lnTo>
                  <a:pt x="492" y="24"/>
                </a:lnTo>
                <a:lnTo>
                  <a:pt x="528" y="20"/>
                </a:lnTo>
                <a:lnTo>
                  <a:pt x="528" y="20"/>
                </a:lnTo>
                <a:lnTo>
                  <a:pt x="566" y="18"/>
                </a:lnTo>
                <a:lnTo>
                  <a:pt x="604" y="20"/>
                </a:lnTo>
                <a:lnTo>
                  <a:pt x="640" y="26"/>
                </a:lnTo>
                <a:lnTo>
                  <a:pt x="674" y="34"/>
                </a:lnTo>
                <a:lnTo>
                  <a:pt x="674" y="34"/>
                </a:lnTo>
                <a:lnTo>
                  <a:pt x="656" y="46"/>
                </a:lnTo>
                <a:lnTo>
                  <a:pt x="642" y="58"/>
                </a:lnTo>
                <a:lnTo>
                  <a:pt x="630" y="72"/>
                </a:lnTo>
                <a:lnTo>
                  <a:pt x="620" y="86"/>
                </a:lnTo>
                <a:lnTo>
                  <a:pt x="620" y="86"/>
                </a:lnTo>
                <a:lnTo>
                  <a:pt x="608" y="84"/>
                </a:lnTo>
                <a:lnTo>
                  <a:pt x="594" y="82"/>
                </a:lnTo>
                <a:lnTo>
                  <a:pt x="582" y="80"/>
                </a:lnTo>
                <a:lnTo>
                  <a:pt x="568" y="80"/>
                </a:lnTo>
                <a:lnTo>
                  <a:pt x="568" y="80"/>
                </a:lnTo>
                <a:lnTo>
                  <a:pt x="548" y="84"/>
                </a:lnTo>
                <a:lnTo>
                  <a:pt x="530" y="90"/>
                </a:lnTo>
                <a:lnTo>
                  <a:pt x="514" y="98"/>
                </a:lnTo>
                <a:lnTo>
                  <a:pt x="498" y="108"/>
                </a:lnTo>
                <a:lnTo>
                  <a:pt x="486" y="120"/>
                </a:lnTo>
                <a:lnTo>
                  <a:pt x="478" y="134"/>
                </a:lnTo>
                <a:lnTo>
                  <a:pt x="472" y="150"/>
                </a:lnTo>
                <a:lnTo>
                  <a:pt x="472" y="168"/>
                </a:lnTo>
                <a:lnTo>
                  <a:pt x="472" y="168"/>
                </a:lnTo>
                <a:lnTo>
                  <a:pt x="474" y="178"/>
                </a:lnTo>
                <a:lnTo>
                  <a:pt x="476" y="188"/>
                </a:lnTo>
                <a:lnTo>
                  <a:pt x="482" y="198"/>
                </a:lnTo>
                <a:lnTo>
                  <a:pt x="488" y="206"/>
                </a:lnTo>
                <a:lnTo>
                  <a:pt x="496" y="214"/>
                </a:lnTo>
                <a:lnTo>
                  <a:pt x="506" y="222"/>
                </a:lnTo>
                <a:lnTo>
                  <a:pt x="526" y="232"/>
                </a:lnTo>
                <a:lnTo>
                  <a:pt x="552" y="240"/>
                </a:lnTo>
                <a:lnTo>
                  <a:pt x="578" y="246"/>
                </a:lnTo>
                <a:lnTo>
                  <a:pt x="606" y="248"/>
                </a:lnTo>
                <a:lnTo>
                  <a:pt x="634" y="248"/>
                </a:lnTo>
                <a:lnTo>
                  <a:pt x="634" y="248"/>
                </a:lnTo>
                <a:lnTo>
                  <a:pt x="662" y="244"/>
                </a:lnTo>
                <a:lnTo>
                  <a:pt x="688" y="238"/>
                </a:lnTo>
                <a:lnTo>
                  <a:pt x="688" y="238"/>
                </a:lnTo>
                <a:lnTo>
                  <a:pt x="716" y="244"/>
                </a:lnTo>
                <a:lnTo>
                  <a:pt x="744" y="248"/>
                </a:lnTo>
                <a:lnTo>
                  <a:pt x="744" y="248"/>
                </a:lnTo>
                <a:lnTo>
                  <a:pt x="772" y="248"/>
                </a:lnTo>
                <a:lnTo>
                  <a:pt x="800" y="246"/>
                </a:lnTo>
                <a:lnTo>
                  <a:pt x="826" y="240"/>
                </a:lnTo>
                <a:lnTo>
                  <a:pt x="850" y="232"/>
                </a:lnTo>
                <a:lnTo>
                  <a:pt x="872" y="222"/>
                </a:lnTo>
                <a:lnTo>
                  <a:pt x="882" y="214"/>
                </a:lnTo>
                <a:lnTo>
                  <a:pt x="890" y="206"/>
                </a:lnTo>
                <a:lnTo>
                  <a:pt x="896" y="198"/>
                </a:lnTo>
                <a:lnTo>
                  <a:pt x="900" y="188"/>
                </a:lnTo>
                <a:lnTo>
                  <a:pt x="904" y="178"/>
                </a:lnTo>
                <a:lnTo>
                  <a:pt x="906" y="168"/>
                </a:lnTo>
                <a:lnTo>
                  <a:pt x="906" y="168"/>
                </a:lnTo>
                <a:lnTo>
                  <a:pt x="904" y="150"/>
                </a:lnTo>
                <a:lnTo>
                  <a:pt x="900" y="134"/>
                </a:lnTo>
                <a:lnTo>
                  <a:pt x="890" y="120"/>
                </a:lnTo>
                <a:lnTo>
                  <a:pt x="878" y="108"/>
                </a:lnTo>
                <a:lnTo>
                  <a:pt x="864" y="98"/>
                </a:lnTo>
                <a:lnTo>
                  <a:pt x="848" y="90"/>
                </a:lnTo>
                <a:lnTo>
                  <a:pt x="830" y="84"/>
                </a:lnTo>
                <a:lnTo>
                  <a:pt x="810" y="80"/>
                </a:lnTo>
                <a:lnTo>
                  <a:pt x="810" y="80"/>
                </a:lnTo>
                <a:lnTo>
                  <a:pt x="796" y="80"/>
                </a:lnTo>
                <a:lnTo>
                  <a:pt x="782" y="82"/>
                </a:lnTo>
                <a:lnTo>
                  <a:pt x="770" y="84"/>
                </a:lnTo>
                <a:lnTo>
                  <a:pt x="758" y="86"/>
                </a:lnTo>
                <a:lnTo>
                  <a:pt x="758" y="86"/>
                </a:lnTo>
                <a:lnTo>
                  <a:pt x="748" y="72"/>
                </a:lnTo>
                <a:lnTo>
                  <a:pt x="736" y="58"/>
                </a:lnTo>
                <a:lnTo>
                  <a:pt x="720" y="46"/>
                </a:lnTo>
                <a:lnTo>
                  <a:pt x="704" y="34"/>
                </a:lnTo>
                <a:lnTo>
                  <a:pt x="704" y="34"/>
                </a:lnTo>
                <a:lnTo>
                  <a:pt x="738" y="26"/>
                </a:lnTo>
                <a:lnTo>
                  <a:pt x="774" y="20"/>
                </a:lnTo>
                <a:lnTo>
                  <a:pt x="812" y="18"/>
                </a:lnTo>
                <a:lnTo>
                  <a:pt x="850" y="20"/>
                </a:lnTo>
                <a:lnTo>
                  <a:pt x="850" y="20"/>
                </a:lnTo>
                <a:lnTo>
                  <a:pt x="886" y="24"/>
                </a:lnTo>
                <a:lnTo>
                  <a:pt x="922" y="28"/>
                </a:lnTo>
                <a:lnTo>
                  <a:pt x="958" y="34"/>
                </a:lnTo>
                <a:lnTo>
                  <a:pt x="992" y="42"/>
                </a:lnTo>
                <a:lnTo>
                  <a:pt x="992" y="42"/>
                </a:lnTo>
                <a:lnTo>
                  <a:pt x="974" y="54"/>
                </a:lnTo>
                <a:lnTo>
                  <a:pt x="960" y="68"/>
                </a:lnTo>
                <a:lnTo>
                  <a:pt x="956" y="76"/>
                </a:lnTo>
                <a:lnTo>
                  <a:pt x="952" y="82"/>
                </a:lnTo>
                <a:lnTo>
                  <a:pt x="950" y="90"/>
                </a:lnTo>
                <a:lnTo>
                  <a:pt x="948" y="98"/>
                </a:lnTo>
                <a:lnTo>
                  <a:pt x="948" y="98"/>
                </a:lnTo>
                <a:lnTo>
                  <a:pt x="948" y="110"/>
                </a:lnTo>
                <a:lnTo>
                  <a:pt x="952" y="118"/>
                </a:lnTo>
                <a:lnTo>
                  <a:pt x="958" y="126"/>
                </a:lnTo>
                <a:lnTo>
                  <a:pt x="964" y="128"/>
                </a:lnTo>
                <a:lnTo>
                  <a:pt x="964" y="128"/>
                </a:lnTo>
                <a:lnTo>
                  <a:pt x="968" y="130"/>
                </a:lnTo>
                <a:lnTo>
                  <a:pt x="972" y="132"/>
                </a:lnTo>
                <a:lnTo>
                  <a:pt x="972" y="132"/>
                </a:lnTo>
                <a:lnTo>
                  <a:pt x="980" y="130"/>
                </a:lnTo>
                <a:lnTo>
                  <a:pt x="984" y="126"/>
                </a:lnTo>
                <a:lnTo>
                  <a:pt x="988" y="120"/>
                </a:lnTo>
                <a:lnTo>
                  <a:pt x="990" y="114"/>
                </a:lnTo>
                <a:lnTo>
                  <a:pt x="990" y="114"/>
                </a:lnTo>
                <a:lnTo>
                  <a:pt x="988" y="108"/>
                </a:lnTo>
                <a:lnTo>
                  <a:pt x="984" y="102"/>
                </a:lnTo>
                <a:lnTo>
                  <a:pt x="980" y="98"/>
                </a:lnTo>
                <a:lnTo>
                  <a:pt x="972" y="96"/>
                </a:lnTo>
                <a:lnTo>
                  <a:pt x="972" y="96"/>
                </a:lnTo>
                <a:lnTo>
                  <a:pt x="966" y="98"/>
                </a:lnTo>
                <a:lnTo>
                  <a:pt x="960" y="102"/>
                </a:lnTo>
                <a:lnTo>
                  <a:pt x="956" y="108"/>
                </a:lnTo>
                <a:lnTo>
                  <a:pt x="956" y="114"/>
                </a:lnTo>
                <a:lnTo>
                  <a:pt x="956" y="114"/>
                </a:lnTo>
                <a:lnTo>
                  <a:pt x="956" y="120"/>
                </a:lnTo>
                <a:lnTo>
                  <a:pt x="956" y="120"/>
                </a:lnTo>
                <a:lnTo>
                  <a:pt x="952" y="110"/>
                </a:lnTo>
                <a:lnTo>
                  <a:pt x="952" y="100"/>
                </a:lnTo>
                <a:lnTo>
                  <a:pt x="952" y="100"/>
                </a:lnTo>
                <a:lnTo>
                  <a:pt x="952" y="90"/>
                </a:lnTo>
                <a:lnTo>
                  <a:pt x="956" y="84"/>
                </a:lnTo>
                <a:lnTo>
                  <a:pt x="960" y="76"/>
                </a:lnTo>
                <a:lnTo>
                  <a:pt x="964" y="68"/>
                </a:lnTo>
                <a:lnTo>
                  <a:pt x="978" y="54"/>
                </a:lnTo>
                <a:lnTo>
                  <a:pt x="996" y="44"/>
                </a:lnTo>
                <a:lnTo>
                  <a:pt x="996" y="44"/>
                </a:lnTo>
                <a:lnTo>
                  <a:pt x="1064" y="60"/>
                </a:lnTo>
                <a:lnTo>
                  <a:pt x="1130" y="78"/>
                </a:lnTo>
                <a:lnTo>
                  <a:pt x="1194" y="92"/>
                </a:lnTo>
                <a:lnTo>
                  <a:pt x="1224" y="96"/>
                </a:lnTo>
                <a:lnTo>
                  <a:pt x="1254" y="100"/>
                </a:lnTo>
                <a:lnTo>
                  <a:pt x="1254" y="100"/>
                </a:lnTo>
                <a:lnTo>
                  <a:pt x="1296" y="102"/>
                </a:lnTo>
                <a:lnTo>
                  <a:pt x="1316" y="100"/>
                </a:lnTo>
                <a:lnTo>
                  <a:pt x="1334" y="98"/>
                </a:lnTo>
                <a:lnTo>
                  <a:pt x="1352" y="92"/>
                </a:lnTo>
                <a:lnTo>
                  <a:pt x="1364" y="86"/>
                </a:lnTo>
                <a:lnTo>
                  <a:pt x="1370" y="80"/>
                </a:lnTo>
                <a:lnTo>
                  <a:pt x="1374" y="76"/>
                </a:lnTo>
                <a:lnTo>
                  <a:pt x="1376" y="70"/>
                </a:lnTo>
                <a:lnTo>
                  <a:pt x="1378" y="62"/>
                </a:lnTo>
                <a:lnTo>
                  <a:pt x="1378" y="62"/>
                </a:lnTo>
                <a:lnTo>
                  <a:pt x="1376" y="56"/>
                </a:lnTo>
                <a:lnTo>
                  <a:pt x="1374" y="48"/>
                </a:lnTo>
                <a:lnTo>
                  <a:pt x="1370" y="42"/>
                </a:lnTo>
                <a:lnTo>
                  <a:pt x="1364" y="36"/>
                </a:lnTo>
                <a:lnTo>
                  <a:pt x="1348" y="26"/>
                </a:lnTo>
                <a:lnTo>
                  <a:pt x="1328" y="18"/>
                </a:lnTo>
                <a:lnTo>
                  <a:pt x="1304" y="12"/>
                </a:lnTo>
                <a:lnTo>
                  <a:pt x="1278" y="8"/>
                </a:lnTo>
                <a:lnTo>
                  <a:pt x="1226" y="2"/>
                </a:lnTo>
                <a:lnTo>
                  <a:pt x="1226" y="2"/>
                </a:lnTo>
                <a:lnTo>
                  <a:pt x="1170" y="0"/>
                </a:lnTo>
                <a:lnTo>
                  <a:pt x="1140" y="2"/>
                </a:lnTo>
                <a:lnTo>
                  <a:pt x="1110" y="4"/>
                </a:lnTo>
                <a:lnTo>
                  <a:pt x="1082" y="8"/>
                </a:lnTo>
                <a:lnTo>
                  <a:pt x="1054" y="14"/>
                </a:lnTo>
                <a:lnTo>
                  <a:pt x="1030" y="20"/>
                </a:lnTo>
                <a:lnTo>
                  <a:pt x="1006" y="30"/>
                </a:lnTo>
                <a:lnTo>
                  <a:pt x="1006" y="30"/>
                </a:lnTo>
                <a:lnTo>
                  <a:pt x="968" y="20"/>
                </a:lnTo>
                <a:lnTo>
                  <a:pt x="930" y="12"/>
                </a:lnTo>
                <a:lnTo>
                  <a:pt x="890" y="6"/>
                </a:lnTo>
                <a:lnTo>
                  <a:pt x="848" y="0"/>
                </a:lnTo>
                <a:lnTo>
                  <a:pt x="848" y="0"/>
                </a:lnTo>
                <a:lnTo>
                  <a:pt x="828" y="0"/>
                </a:lnTo>
                <a:lnTo>
                  <a:pt x="806" y="0"/>
                </a:lnTo>
                <a:lnTo>
                  <a:pt x="784" y="2"/>
                </a:lnTo>
                <a:lnTo>
                  <a:pt x="764" y="4"/>
                </a:lnTo>
                <a:lnTo>
                  <a:pt x="744" y="8"/>
                </a:lnTo>
                <a:lnTo>
                  <a:pt x="724" y="12"/>
                </a:lnTo>
                <a:lnTo>
                  <a:pt x="706" y="18"/>
                </a:lnTo>
                <a:lnTo>
                  <a:pt x="688" y="26"/>
                </a:lnTo>
                <a:lnTo>
                  <a:pt x="688" y="26"/>
                </a:lnTo>
                <a:lnTo>
                  <a:pt x="672" y="18"/>
                </a:lnTo>
                <a:lnTo>
                  <a:pt x="654" y="12"/>
                </a:lnTo>
                <a:lnTo>
                  <a:pt x="634" y="8"/>
                </a:lnTo>
                <a:lnTo>
                  <a:pt x="614" y="4"/>
                </a:lnTo>
                <a:lnTo>
                  <a:pt x="594" y="2"/>
                </a:lnTo>
                <a:lnTo>
                  <a:pt x="572" y="0"/>
                </a:lnTo>
                <a:lnTo>
                  <a:pt x="550" y="0"/>
                </a:lnTo>
                <a:lnTo>
                  <a:pt x="528" y="0"/>
                </a:lnTo>
                <a:lnTo>
                  <a:pt x="528" y="0"/>
                </a:lnTo>
                <a:lnTo>
                  <a:pt x="486" y="6"/>
                </a:lnTo>
                <a:lnTo>
                  <a:pt x="446" y="12"/>
                </a:lnTo>
                <a:lnTo>
                  <a:pt x="408" y="20"/>
                </a:lnTo>
                <a:lnTo>
                  <a:pt x="372" y="30"/>
                </a:lnTo>
                <a:lnTo>
                  <a:pt x="372" y="30"/>
                </a:lnTo>
                <a:lnTo>
                  <a:pt x="348" y="20"/>
                </a:lnTo>
                <a:lnTo>
                  <a:pt x="322" y="14"/>
                </a:lnTo>
                <a:lnTo>
                  <a:pt x="296" y="8"/>
                </a:lnTo>
                <a:lnTo>
                  <a:pt x="266" y="4"/>
                </a:lnTo>
                <a:lnTo>
                  <a:pt x="238" y="2"/>
                </a:lnTo>
                <a:lnTo>
                  <a:pt x="208" y="0"/>
                </a:lnTo>
                <a:lnTo>
                  <a:pt x="152" y="2"/>
                </a:lnTo>
                <a:lnTo>
                  <a:pt x="152" y="2"/>
                </a:lnTo>
                <a:lnTo>
                  <a:pt x="100" y="8"/>
                </a:lnTo>
                <a:lnTo>
                  <a:pt x="74" y="12"/>
                </a:lnTo>
                <a:lnTo>
                  <a:pt x="50" y="18"/>
                </a:lnTo>
                <a:lnTo>
                  <a:pt x="30" y="26"/>
                </a:lnTo>
                <a:lnTo>
                  <a:pt x="14" y="36"/>
                </a:lnTo>
                <a:lnTo>
                  <a:pt x="8" y="42"/>
                </a:lnTo>
                <a:lnTo>
                  <a:pt x="4" y="48"/>
                </a:lnTo>
                <a:lnTo>
                  <a:pt x="0" y="56"/>
                </a:lnTo>
                <a:lnTo>
                  <a:pt x="0" y="62"/>
                </a:lnTo>
                <a:lnTo>
                  <a:pt x="0" y="62"/>
                </a:lnTo>
                <a:close/>
                <a:moveTo>
                  <a:pt x="1014" y="34"/>
                </a:moveTo>
                <a:lnTo>
                  <a:pt x="1014" y="34"/>
                </a:lnTo>
                <a:lnTo>
                  <a:pt x="1036" y="24"/>
                </a:lnTo>
                <a:lnTo>
                  <a:pt x="1062" y="18"/>
                </a:lnTo>
                <a:lnTo>
                  <a:pt x="1088" y="12"/>
                </a:lnTo>
                <a:lnTo>
                  <a:pt x="1116" y="8"/>
                </a:lnTo>
                <a:lnTo>
                  <a:pt x="1142" y="6"/>
                </a:lnTo>
                <a:lnTo>
                  <a:pt x="1170" y="4"/>
                </a:lnTo>
                <a:lnTo>
                  <a:pt x="1198" y="4"/>
                </a:lnTo>
                <a:lnTo>
                  <a:pt x="1224" y="6"/>
                </a:lnTo>
                <a:lnTo>
                  <a:pt x="1226" y="6"/>
                </a:lnTo>
                <a:lnTo>
                  <a:pt x="1226" y="6"/>
                </a:lnTo>
                <a:lnTo>
                  <a:pt x="1276" y="10"/>
                </a:lnTo>
                <a:lnTo>
                  <a:pt x="1300" y="14"/>
                </a:lnTo>
                <a:lnTo>
                  <a:pt x="1324" y="20"/>
                </a:lnTo>
                <a:lnTo>
                  <a:pt x="1346" y="28"/>
                </a:lnTo>
                <a:lnTo>
                  <a:pt x="1362" y="36"/>
                </a:lnTo>
                <a:lnTo>
                  <a:pt x="1368" y="42"/>
                </a:lnTo>
                <a:lnTo>
                  <a:pt x="1372" y="48"/>
                </a:lnTo>
                <a:lnTo>
                  <a:pt x="1374" y="56"/>
                </a:lnTo>
                <a:lnTo>
                  <a:pt x="1374" y="62"/>
                </a:lnTo>
                <a:lnTo>
                  <a:pt x="1374" y="62"/>
                </a:lnTo>
                <a:lnTo>
                  <a:pt x="1374" y="68"/>
                </a:lnTo>
                <a:lnTo>
                  <a:pt x="1370" y="74"/>
                </a:lnTo>
                <a:lnTo>
                  <a:pt x="1366" y="78"/>
                </a:lnTo>
                <a:lnTo>
                  <a:pt x="1362" y="84"/>
                </a:lnTo>
                <a:lnTo>
                  <a:pt x="1350" y="90"/>
                </a:lnTo>
                <a:lnTo>
                  <a:pt x="1334" y="94"/>
                </a:lnTo>
                <a:lnTo>
                  <a:pt x="1314" y="96"/>
                </a:lnTo>
                <a:lnTo>
                  <a:pt x="1294" y="98"/>
                </a:lnTo>
                <a:lnTo>
                  <a:pt x="1254" y="96"/>
                </a:lnTo>
                <a:lnTo>
                  <a:pt x="1254" y="96"/>
                </a:lnTo>
                <a:lnTo>
                  <a:pt x="1226" y="92"/>
                </a:lnTo>
                <a:lnTo>
                  <a:pt x="1198" y="88"/>
                </a:lnTo>
                <a:lnTo>
                  <a:pt x="1140" y="72"/>
                </a:lnTo>
                <a:lnTo>
                  <a:pt x="1080" y="52"/>
                </a:lnTo>
                <a:lnTo>
                  <a:pt x="1014" y="34"/>
                </a:lnTo>
                <a:lnTo>
                  <a:pt x="1014" y="34"/>
                </a:lnTo>
                <a:close/>
                <a:moveTo>
                  <a:pt x="696" y="234"/>
                </a:moveTo>
                <a:lnTo>
                  <a:pt x="696" y="234"/>
                </a:lnTo>
                <a:lnTo>
                  <a:pt x="712" y="228"/>
                </a:lnTo>
                <a:lnTo>
                  <a:pt x="726" y="218"/>
                </a:lnTo>
                <a:lnTo>
                  <a:pt x="740" y="208"/>
                </a:lnTo>
                <a:lnTo>
                  <a:pt x="752" y="196"/>
                </a:lnTo>
                <a:lnTo>
                  <a:pt x="760" y="182"/>
                </a:lnTo>
                <a:lnTo>
                  <a:pt x="766" y="168"/>
                </a:lnTo>
                <a:lnTo>
                  <a:pt x="770" y="150"/>
                </a:lnTo>
                <a:lnTo>
                  <a:pt x="770" y="134"/>
                </a:lnTo>
                <a:lnTo>
                  <a:pt x="770" y="132"/>
                </a:lnTo>
                <a:lnTo>
                  <a:pt x="770" y="132"/>
                </a:lnTo>
                <a:lnTo>
                  <a:pt x="768" y="116"/>
                </a:lnTo>
                <a:lnTo>
                  <a:pt x="764" y="102"/>
                </a:lnTo>
                <a:lnTo>
                  <a:pt x="764" y="102"/>
                </a:lnTo>
                <a:lnTo>
                  <a:pt x="788" y="100"/>
                </a:lnTo>
                <a:lnTo>
                  <a:pt x="810" y="100"/>
                </a:lnTo>
                <a:lnTo>
                  <a:pt x="810" y="100"/>
                </a:lnTo>
                <a:lnTo>
                  <a:pt x="828" y="102"/>
                </a:lnTo>
                <a:lnTo>
                  <a:pt x="844" y="106"/>
                </a:lnTo>
                <a:lnTo>
                  <a:pt x="858" y="112"/>
                </a:lnTo>
                <a:lnTo>
                  <a:pt x="872" y="118"/>
                </a:lnTo>
                <a:lnTo>
                  <a:pt x="884" y="128"/>
                </a:lnTo>
                <a:lnTo>
                  <a:pt x="892" y="140"/>
                </a:lnTo>
                <a:lnTo>
                  <a:pt x="898" y="152"/>
                </a:lnTo>
                <a:lnTo>
                  <a:pt x="900" y="168"/>
                </a:lnTo>
                <a:lnTo>
                  <a:pt x="900" y="168"/>
                </a:lnTo>
                <a:lnTo>
                  <a:pt x="898" y="178"/>
                </a:lnTo>
                <a:lnTo>
                  <a:pt x="894" y="188"/>
                </a:lnTo>
                <a:lnTo>
                  <a:pt x="890" y="198"/>
                </a:lnTo>
                <a:lnTo>
                  <a:pt x="884" y="206"/>
                </a:lnTo>
                <a:lnTo>
                  <a:pt x="876" y="212"/>
                </a:lnTo>
                <a:lnTo>
                  <a:pt x="866" y="220"/>
                </a:lnTo>
                <a:lnTo>
                  <a:pt x="846" y="230"/>
                </a:lnTo>
                <a:lnTo>
                  <a:pt x="824" y="238"/>
                </a:lnTo>
                <a:lnTo>
                  <a:pt x="798" y="242"/>
                </a:lnTo>
                <a:lnTo>
                  <a:pt x="772" y="244"/>
                </a:lnTo>
                <a:lnTo>
                  <a:pt x="746" y="244"/>
                </a:lnTo>
                <a:lnTo>
                  <a:pt x="746" y="244"/>
                </a:lnTo>
                <a:lnTo>
                  <a:pt x="720" y="240"/>
                </a:lnTo>
                <a:lnTo>
                  <a:pt x="696" y="234"/>
                </a:lnTo>
                <a:lnTo>
                  <a:pt x="696" y="234"/>
                </a:lnTo>
                <a:close/>
                <a:moveTo>
                  <a:pt x="614" y="102"/>
                </a:moveTo>
                <a:lnTo>
                  <a:pt x="614" y="102"/>
                </a:lnTo>
                <a:lnTo>
                  <a:pt x="608" y="116"/>
                </a:lnTo>
                <a:lnTo>
                  <a:pt x="606" y="132"/>
                </a:lnTo>
                <a:lnTo>
                  <a:pt x="606" y="134"/>
                </a:lnTo>
                <a:lnTo>
                  <a:pt x="606" y="134"/>
                </a:lnTo>
                <a:lnTo>
                  <a:pt x="608" y="150"/>
                </a:lnTo>
                <a:lnTo>
                  <a:pt x="610" y="168"/>
                </a:lnTo>
                <a:lnTo>
                  <a:pt x="618" y="182"/>
                </a:lnTo>
                <a:lnTo>
                  <a:pt x="626" y="196"/>
                </a:lnTo>
                <a:lnTo>
                  <a:pt x="638" y="208"/>
                </a:lnTo>
                <a:lnTo>
                  <a:pt x="650" y="218"/>
                </a:lnTo>
                <a:lnTo>
                  <a:pt x="666" y="228"/>
                </a:lnTo>
                <a:lnTo>
                  <a:pt x="682" y="234"/>
                </a:lnTo>
                <a:lnTo>
                  <a:pt x="682" y="234"/>
                </a:lnTo>
                <a:lnTo>
                  <a:pt x="658" y="240"/>
                </a:lnTo>
                <a:lnTo>
                  <a:pt x="632" y="244"/>
                </a:lnTo>
                <a:lnTo>
                  <a:pt x="632" y="244"/>
                </a:lnTo>
                <a:lnTo>
                  <a:pt x="606" y="244"/>
                </a:lnTo>
                <a:lnTo>
                  <a:pt x="580" y="242"/>
                </a:lnTo>
                <a:lnTo>
                  <a:pt x="554" y="238"/>
                </a:lnTo>
                <a:lnTo>
                  <a:pt x="530" y="230"/>
                </a:lnTo>
                <a:lnTo>
                  <a:pt x="510" y="220"/>
                </a:lnTo>
                <a:lnTo>
                  <a:pt x="502" y="212"/>
                </a:lnTo>
                <a:lnTo>
                  <a:pt x="494" y="206"/>
                </a:lnTo>
                <a:lnTo>
                  <a:pt x="488" y="198"/>
                </a:lnTo>
                <a:lnTo>
                  <a:pt x="484" y="188"/>
                </a:lnTo>
                <a:lnTo>
                  <a:pt x="480" y="178"/>
                </a:lnTo>
                <a:lnTo>
                  <a:pt x="478" y="168"/>
                </a:lnTo>
                <a:lnTo>
                  <a:pt x="478" y="168"/>
                </a:lnTo>
                <a:lnTo>
                  <a:pt x="480" y="152"/>
                </a:lnTo>
                <a:lnTo>
                  <a:pt x="484" y="140"/>
                </a:lnTo>
                <a:lnTo>
                  <a:pt x="494" y="128"/>
                </a:lnTo>
                <a:lnTo>
                  <a:pt x="506" y="118"/>
                </a:lnTo>
                <a:lnTo>
                  <a:pt x="518" y="112"/>
                </a:lnTo>
                <a:lnTo>
                  <a:pt x="534" y="106"/>
                </a:lnTo>
                <a:lnTo>
                  <a:pt x="550" y="102"/>
                </a:lnTo>
                <a:lnTo>
                  <a:pt x="566" y="100"/>
                </a:lnTo>
                <a:lnTo>
                  <a:pt x="566" y="100"/>
                </a:lnTo>
                <a:lnTo>
                  <a:pt x="590" y="100"/>
                </a:lnTo>
                <a:lnTo>
                  <a:pt x="614" y="102"/>
                </a:lnTo>
                <a:lnTo>
                  <a:pt x="614" y="102"/>
                </a:lnTo>
                <a:close/>
                <a:moveTo>
                  <a:pt x="688" y="40"/>
                </a:moveTo>
                <a:lnTo>
                  <a:pt x="688" y="40"/>
                </a:lnTo>
                <a:lnTo>
                  <a:pt x="708" y="48"/>
                </a:lnTo>
                <a:lnTo>
                  <a:pt x="726" y="60"/>
                </a:lnTo>
                <a:lnTo>
                  <a:pt x="742" y="74"/>
                </a:lnTo>
                <a:lnTo>
                  <a:pt x="752" y="88"/>
                </a:lnTo>
                <a:lnTo>
                  <a:pt x="752" y="88"/>
                </a:lnTo>
                <a:lnTo>
                  <a:pt x="734" y="98"/>
                </a:lnTo>
                <a:lnTo>
                  <a:pt x="728" y="104"/>
                </a:lnTo>
                <a:lnTo>
                  <a:pt x="720" y="110"/>
                </a:lnTo>
                <a:lnTo>
                  <a:pt x="714" y="118"/>
                </a:lnTo>
                <a:lnTo>
                  <a:pt x="710" y="126"/>
                </a:lnTo>
                <a:lnTo>
                  <a:pt x="708" y="134"/>
                </a:lnTo>
                <a:lnTo>
                  <a:pt x="706" y="144"/>
                </a:lnTo>
                <a:lnTo>
                  <a:pt x="706" y="144"/>
                </a:lnTo>
                <a:lnTo>
                  <a:pt x="708" y="154"/>
                </a:lnTo>
                <a:lnTo>
                  <a:pt x="712" y="164"/>
                </a:lnTo>
                <a:lnTo>
                  <a:pt x="718" y="170"/>
                </a:lnTo>
                <a:lnTo>
                  <a:pt x="726" y="176"/>
                </a:lnTo>
                <a:lnTo>
                  <a:pt x="726" y="176"/>
                </a:lnTo>
                <a:lnTo>
                  <a:pt x="732" y="178"/>
                </a:lnTo>
                <a:lnTo>
                  <a:pt x="732" y="178"/>
                </a:lnTo>
                <a:lnTo>
                  <a:pt x="736" y="178"/>
                </a:lnTo>
                <a:lnTo>
                  <a:pt x="736" y="178"/>
                </a:lnTo>
                <a:lnTo>
                  <a:pt x="736" y="178"/>
                </a:lnTo>
                <a:lnTo>
                  <a:pt x="736" y="178"/>
                </a:lnTo>
                <a:lnTo>
                  <a:pt x="738" y="178"/>
                </a:lnTo>
                <a:lnTo>
                  <a:pt x="738" y="178"/>
                </a:lnTo>
                <a:lnTo>
                  <a:pt x="744" y="176"/>
                </a:lnTo>
                <a:lnTo>
                  <a:pt x="750" y="172"/>
                </a:lnTo>
                <a:lnTo>
                  <a:pt x="752" y="166"/>
                </a:lnTo>
                <a:lnTo>
                  <a:pt x="754" y="160"/>
                </a:lnTo>
                <a:lnTo>
                  <a:pt x="754" y="160"/>
                </a:lnTo>
                <a:lnTo>
                  <a:pt x="752" y="154"/>
                </a:lnTo>
                <a:lnTo>
                  <a:pt x="748" y="148"/>
                </a:lnTo>
                <a:lnTo>
                  <a:pt x="742" y="144"/>
                </a:lnTo>
                <a:lnTo>
                  <a:pt x="736" y="144"/>
                </a:lnTo>
                <a:lnTo>
                  <a:pt x="736" y="144"/>
                </a:lnTo>
                <a:lnTo>
                  <a:pt x="730" y="144"/>
                </a:lnTo>
                <a:lnTo>
                  <a:pt x="724" y="148"/>
                </a:lnTo>
                <a:lnTo>
                  <a:pt x="720" y="154"/>
                </a:lnTo>
                <a:lnTo>
                  <a:pt x="718" y="160"/>
                </a:lnTo>
                <a:lnTo>
                  <a:pt x="718" y="160"/>
                </a:lnTo>
                <a:lnTo>
                  <a:pt x="720" y="166"/>
                </a:lnTo>
                <a:lnTo>
                  <a:pt x="722" y="170"/>
                </a:lnTo>
                <a:lnTo>
                  <a:pt x="722" y="170"/>
                </a:lnTo>
                <a:lnTo>
                  <a:pt x="716" y="166"/>
                </a:lnTo>
                <a:lnTo>
                  <a:pt x="712" y="160"/>
                </a:lnTo>
                <a:lnTo>
                  <a:pt x="710" y="152"/>
                </a:lnTo>
                <a:lnTo>
                  <a:pt x="710" y="144"/>
                </a:lnTo>
                <a:lnTo>
                  <a:pt x="710" y="144"/>
                </a:lnTo>
                <a:lnTo>
                  <a:pt x="712" y="136"/>
                </a:lnTo>
                <a:lnTo>
                  <a:pt x="714" y="128"/>
                </a:lnTo>
                <a:lnTo>
                  <a:pt x="720" y="122"/>
                </a:lnTo>
                <a:lnTo>
                  <a:pt x="726" y="116"/>
                </a:lnTo>
                <a:lnTo>
                  <a:pt x="732" y="112"/>
                </a:lnTo>
                <a:lnTo>
                  <a:pt x="742" y="108"/>
                </a:lnTo>
                <a:lnTo>
                  <a:pt x="760" y="102"/>
                </a:lnTo>
                <a:lnTo>
                  <a:pt x="760" y="102"/>
                </a:lnTo>
                <a:lnTo>
                  <a:pt x="764" y="118"/>
                </a:lnTo>
                <a:lnTo>
                  <a:pt x="766" y="134"/>
                </a:lnTo>
                <a:lnTo>
                  <a:pt x="766" y="134"/>
                </a:lnTo>
                <a:lnTo>
                  <a:pt x="766" y="150"/>
                </a:lnTo>
                <a:lnTo>
                  <a:pt x="762" y="166"/>
                </a:lnTo>
                <a:lnTo>
                  <a:pt x="756" y="182"/>
                </a:lnTo>
                <a:lnTo>
                  <a:pt x="746" y="194"/>
                </a:lnTo>
                <a:lnTo>
                  <a:pt x="736" y="206"/>
                </a:lnTo>
                <a:lnTo>
                  <a:pt x="722" y="216"/>
                </a:lnTo>
                <a:lnTo>
                  <a:pt x="706" y="226"/>
                </a:lnTo>
                <a:lnTo>
                  <a:pt x="688" y="232"/>
                </a:lnTo>
                <a:lnTo>
                  <a:pt x="688" y="232"/>
                </a:lnTo>
                <a:lnTo>
                  <a:pt x="672" y="226"/>
                </a:lnTo>
                <a:lnTo>
                  <a:pt x="656" y="216"/>
                </a:lnTo>
                <a:lnTo>
                  <a:pt x="642" y="206"/>
                </a:lnTo>
                <a:lnTo>
                  <a:pt x="630" y="194"/>
                </a:lnTo>
                <a:lnTo>
                  <a:pt x="622" y="182"/>
                </a:lnTo>
                <a:lnTo>
                  <a:pt x="614" y="166"/>
                </a:lnTo>
                <a:lnTo>
                  <a:pt x="612" y="150"/>
                </a:lnTo>
                <a:lnTo>
                  <a:pt x="610" y="134"/>
                </a:lnTo>
                <a:lnTo>
                  <a:pt x="610" y="134"/>
                </a:lnTo>
                <a:lnTo>
                  <a:pt x="612" y="118"/>
                </a:lnTo>
                <a:lnTo>
                  <a:pt x="618" y="102"/>
                </a:lnTo>
                <a:lnTo>
                  <a:pt x="618" y="102"/>
                </a:lnTo>
                <a:lnTo>
                  <a:pt x="636" y="108"/>
                </a:lnTo>
                <a:lnTo>
                  <a:pt x="644" y="112"/>
                </a:lnTo>
                <a:lnTo>
                  <a:pt x="652" y="116"/>
                </a:lnTo>
                <a:lnTo>
                  <a:pt x="658" y="122"/>
                </a:lnTo>
                <a:lnTo>
                  <a:pt x="662" y="128"/>
                </a:lnTo>
                <a:lnTo>
                  <a:pt x="666" y="136"/>
                </a:lnTo>
                <a:lnTo>
                  <a:pt x="668" y="144"/>
                </a:lnTo>
                <a:lnTo>
                  <a:pt x="668" y="144"/>
                </a:lnTo>
                <a:lnTo>
                  <a:pt x="668" y="152"/>
                </a:lnTo>
                <a:lnTo>
                  <a:pt x="666" y="158"/>
                </a:lnTo>
                <a:lnTo>
                  <a:pt x="662" y="164"/>
                </a:lnTo>
                <a:lnTo>
                  <a:pt x="658" y="168"/>
                </a:lnTo>
                <a:lnTo>
                  <a:pt x="658" y="168"/>
                </a:lnTo>
                <a:lnTo>
                  <a:pt x="660" y="160"/>
                </a:lnTo>
                <a:lnTo>
                  <a:pt x="660" y="160"/>
                </a:lnTo>
                <a:lnTo>
                  <a:pt x="658" y="154"/>
                </a:lnTo>
                <a:lnTo>
                  <a:pt x="654" y="148"/>
                </a:lnTo>
                <a:lnTo>
                  <a:pt x="650" y="144"/>
                </a:lnTo>
                <a:lnTo>
                  <a:pt x="642" y="144"/>
                </a:lnTo>
                <a:lnTo>
                  <a:pt x="642" y="144"/>
                </a:lnTo>
                <a:lnTo>
                  <a:pt x="636" y="144"/>
                </a:lnTo>
                <a:lnTo>
                  <a:pt x="630" y="148"/>
                </a:lnTo>
                <a:lnTo>
                  <a:pt x="626" y="154"/>
                </a:lnTo>
                <a:lnTo>
                  <a:pt x="626" y="160"/>
                </a:lnTo>
                <a:lnTo>
                  <a:pt x="626" y="160"/>
                </a:lnTo>
                <a:lnTo>
                  <a:pt x="626" y="166"/>
                </a:lnTo>
                <a:lnTo>
                  <a:pt x="628" y="170"/>
                </a:lnTo>
                <a:lnTo>
                  <a:pt x="632" y="174"/>
                </a:lnTo>
                <a:lnTo>
                  <a:pt x="638" y="176"/>
                </a:lnTo>
                <a:lnTo>
                  <a:pt x="638" y="176"/>
                </a:lnTo>
                <a:lnTo>
                  <a:pt x="642" y="178"/>
                </a:lnTo>
                <a:lnTo>
                  <a:pt x="642" y="178"/>
                </a:lnTo>
                <a:lnTo>
                  <a:pt x="642" y="178"/>
                </a:lnTo>
                <a:lnTo>
                  <a:pt x="642" y="178"/>
                </a:lnTo>
                <a:lnTo>
                  <a:pt x="650" y="176"/>
                </a:lnTo>
                <a:lnTo>
                  <a:pt x="650" y="176"/>
                </a:lnTo>
                <a:lnTo>
                  <a:pt x="652" y="176"/>
                </a:lnTo>
                <a:lnTo>
                  <a:pt x="652" y="176"/>
                </a:lnTo>
                <a:lnTo>
                  <a:pt x="660" y="170"/>
                </a:lnTo>
                <a:lnTo>
                  <a:pt x="666" y="164"/>
                </a:lnTo>
                <a:lnTo>
                  <a:pt x="670" y="154"/>
                </a:lnTo>
                <a:lnTo>
                  <a:pt x="672" y="144"/>
                </a:lnTo>
                <a:lnTo>
                  <a:pt x="672" y="144"/>
                </a:lnTo>
                <a:lnTo>
                  <a:pt x="670" y="134"/>
                </a:lnTo>
                <a:lnTo>
                  <a:pt x="666" y="126"/>
                </a:lnTo>
                <a:lnTo>
                  <a:pt x="662" y="118"/>
                </a:lnTo>
                <a:lnTo>
                  <a:pt x="658" y="110"/>
                </a:lnTo>
                <a:lnTo>
                  <a:pt x="650" y="104"/>
                </a:lnTo>
                <a:lnTo>
                  <a:pt x="642" y="98"/>
                </a:lnTo>
                <a:lnTo>
                  <a:pt x="624" y="88"/>
                </a:lnTo>
                <a:lnTo>
                  <a:pt x="624" y="88"/>
                </a:lnTo>
                <a:lnTo>
                  <a:pt x="636" y="74"/>
                </a:lnTo>
                <a:lnTo>
                  <a:pt x="652" y="60"/>
                </a:lnTo>
                <a:lnTo>
                  <a:pt x="668" y="48"/>
                </a:lnTo>
                <a:lnTo>
                  <a:pt x="688" y="40"/>
                </a:lnTo>
                <a:lnTo>
                  <a:pt x="688" y="40"/>
                </a:lnTo>
                <a:close/>
                <a:moveTo>
                  <a:pt x="4" y="62"/>
                </a:moveTo>
                <a:lnTo>
                  <a:pt x="4" y="62"/>
                </a:lnTo>
                <a:lnTo>
                  <a:pt x="4" y="56"/>
                </a:lnTo>
                <a:lnTo>
                  <a:pt x="6" y="48"/>
                </a:lnTo>
                <a:lnTo>
                  <a:pt x="10" y="42"/>
                </a:lnTo>
                <a:lnTo>
                  <a:pt x="16" y="36"/>
                </a:lnTo>
                <a:lnTo>
                  <a:pt x="32" y="28"/>
                </a:lnTo>
                <a:lnTo>
                  <a:pt x="52" y="20"/>
                </a:lnTo>
                <a:lnTo>
                  <a:pt x="76" y="14"/>
                </a:lnTo>
                <a:lnTo>
                  <a:pt x="102" y="10"/>
                </a:lnTo>
                <a:lnTo>
                  <a:pt x="152" y="6"/>
                </a:lnTo>
                <a:lnTo>
                  <a:pt x="152" y="6"/>
                </a:lnTo>
                <a:lnTo>
                  <a:pt x="152" y="6"/>
                </a:lnTo>
                <a:lnTo>
                  <a:pt x="180" y="4"/>
                </a:lnTo>
                <a:lnTo>
                  <a:pt x="206" y="4"/>
                </a:lnTo>
                <a:lnTo>
                  <a:pt x="234" y="6"/>
                </a:lnTo>
                <a:lnTo>
                  <a:pt x="262" y="8"/>
                </a:lnTo>
                <a:lnTo>
                  <a:pt x="290" y="12"/>
                </a:lnTo>
                <a:lnTo>
                  <a:pt x="316" y="18"/>
                </a:lnTo>
                <a:lnTo>
                  <a:pt x="340" y="24"/>
                </a:lnTo>
                <a:lnTo>
                  <a:pt x="362" y="34"/>
                </a:lnTo>
                <a:lnTo>
                  <a:pt x="362" y="34"/>
                </a:lnTo>
                <a:lnTo>
                  <a:pt x="298" y="52"/>
                </a:lnTo>
                <a:lnTo>
                  <a:pt x="238" y="72"/>
                </a:lnTo>
                <a:lnTo>
                  <a:pt x="180" y="88"/>
                </a:lnTo>
                <a:lnTo>
                  <a:pt x="152" y="92"/>
                </a:lnTo>
                <a:lnTo>
                  <a:pt x="122" y="96"/>
                </a:lnTo>
                <a:lnTo>
                  <a:pt x="122" y="96"/>
                </a:lnTo>
                <a:lnTo>
                  <a:pt x="82" y="98"/>
                </a:lnTo>
                <a:lnTo>
                  <a:pt x="62" y="96"/>
                </a:lnTo>
                <a:lnTo>
                  <a:pt x="44" y="94"/>
                </a:lnTo>
                <a:lnTo>
                  <a:pt x="28" y="90"/>
                </a:lnTo>
                <a:lnTo>
                  <a:pt x="16" y="84"/>
                </a:lnTo>
                <a:lnTo>
                  <a:pt x="10" y="78"/>
                </a:lnTo>
                <a:lnTo>
                  <a:pt x="6" y="74"/>
                </a:lnTo>
                <a:lnTo>
                  <a:pt x="4" y="68"/>
                </a:lnTo>
                <a:lnTo>
                  <a:pt x="4" y="62"/>
                </a:lnTo>
                <a:lnTo>
                  <a:pt x="4" y="62"/>
                </a:lnTo>
                <a:close/>
              </a:path>
            </a:pathLst>
          </a:custGeom>
          <a:solidFill>
            <a:schemeClr val="accent1"/>
          </a:solidFill>
          <a:ln>
            <a:noFill/>
          </a:ln>
        </p:spPr>
        <p:txBody>
          <a:bodyPr/>
          <a:lstStyle/>
          <a:p>
            <a:pPr>
              <a:defRPr/>
            </a:pPr>
            <a:endParaRPr lang="zh-CN" altLang="en-US" kern="0" dirty="0">
              <a:solidFill>
                <a:prstClr val="black"/>
              </a:solidFill>
              <a:ea typeface="微软雅黑" panose="020B0503020204020204" charset="-122"/>
            </a:endParaRPr>
          </a:p>
        </p:txBody>
      </p:sp>
      <p:sp>
        <p:nvSpPr>
          <p:cNvPr id="30" name="文本框 29"/>
          <p:cNvSpPr txBox="1"/>
          <p:nvPr/>
        </p:nvSpPr>
        <p:spPr>
          <a:xfrm>
            <a:off x="2484120" y="2720975"/>
            <a:ext cx="7010400" cy="1254125"/>
          </a:xfrm>
          <a:prstGeom prst="rect">
            <a:avLst/>
          </a:prstGeom>
          <a:noFill/>
        </p:spPr>
        <p:txBody>
          <a:bodyPr anchor="ctr"/>
          <a:lstStyle/>
          <a:p>
            <a:pPr algn="ctr">
              <a:lnSpc>
                <a:spcPct val="130000"/>
              </a:lnSpc>
              <a:defRPr/>
            </a:pPr>
            <a:r>
              <a:rPr lang="zh-CN" altLang="en-US" sz="3200" b="1" dirty="0" smtClean="0">
                <a:latin typeface="微软雅黑" panose="020B0503020204020204" charset="-122"/>
                <a:ea typeface="微软雅黑" panose="020B0503020204020204" charset="-122"/>
              </a:rPr>
              <a:t>图书的一站式检索</a:t>
            </a:r>
            <a:endParaRPr lang="en-US" altLang="zh-CN" sz="3200" b="1" dirty="0" smtClean="0">
              <a:latin typeface="微软雅黑" panose="020B0503020204020204" charset="-122"/>
              <a:ea typeface="微软雅黑" panose="020B0503020204020204" charset="-122"/>
            </a:endParaRPr>
          </a:p>
          <a:p>
            <a:pPr algn="ctr">
              <a:lnSpc>
                <a:spcPct val="130000"/>
              </a:lnSpc>
              <a:defRPr/>
            </a:pPr>
            <a:r>
              <a:rPr lang="zh-CN" altLang="en-US" sz="3200" b="1" dirty="0">
                <a:solidFill>
                  <a:schemeClr val="tx1">
                    <a:lumMod val="50000"/>
                    <a:lumOff val="50000"/>
                  </a:schemeClr>
                </a:solidFill>
                <a:latin typeface="微软雅黑" panose="020B0503020204020204" charset="-122"/>
                <a:ea typeface="微软雅黑" panose="020B0503020204020204" charset="-122"/>
              </a:rPr>
              <a:t>纸</a:t>
            </a:r>
            <a:r>
              <a:rPr lang="zh-CN" altLang="en-US" sz="3200" b="1" dirty="0" smtClean="0">
                <a:solidFill>
                  <a:schemeClr val="tx1">
                    <a:lumMod val="50000"/>
                    <a:lumOff val="50000"/>
                  </a:schemeClr>
                </a:solidFill>
                <a:latin typeface="微软雅黑" panose="020B0503020204020204" charset="-122"/>
                <a:ea typeface="微软雅黑" panose="020B0503020204020204" charset="-122"/>
              </a:rPr>
              <a:t>书、电子书统一检索平台</a:t>
            </a:r>
            <a:endParaRPr lang="zh-CN" altLang="en-US" sz="3200" b="1" dirty="0" smtClean="0">
              <a:solidFill>
                <a:schemeClr val="tx1">
                  <a:lumMod val="50000"/>
                  <a:lumOff val="50000"/>
                </a:schemeClr>
              </a:solidFill>
              <a:latin typeface="微软雅黑" panose="020B0503020204020204" charset="-122"/>
              <a:ea typeface="微软雅黑" panose="020B0503020204020204" charset="-122"/>
            </a:endParaRPr>
          </a:p>
        </p:txBody>
      </p:sp>
      <p:cxnSp>
        <p:nvCxnSpPr>
          <p:cNvPr id="2055" name="直接连接符 30"/>
          <p:cNvCxnSpPr>
            <a:cxnSpLocks noChangeShapeType="1"/>
          </p:cNvCxnSpPr>
          <p:nvPr/>
        </p:nvCxnSpPr>
        <p:spPr bwMode="auto">
          <a:xfrm>
            <a:off x="3846513" y="2647950"/>
            <a:ext cx="762000" cy="0"/>
          </a:xfrm>
          <a:prstGeom prst="line">
            <a:avLst/>
          </a:prstGeom>
          <a:noFill/>
          <a:ln w="12700" algn="ctr">
            <a:solidFill>
              <a:schemeClr val="accent1"/>
            </a:solidFill>
            <a:prstDash val="dash"/>
            <a:miter lim="800000"/>
          </a:ln>
          <a:extLst>
            <a:ext uri="{909E8E84-426E-40DD-AFC4-6F175D3DCCD1}">
              <a14:hiddenFill xmlns:a14="http://schemas.microsoft.com/office/drawing/2010/main">
                <a:noFill/>
              </a14:hiddenFill>
            </a:ext>
          </a:extLst>
        </p:spPr>
      </p:cxnSp>
      <p:cxnSp>
        <p:nvCxnSpPr>
          <p:cNvPr id="2056" name="直接连接符 31"/>
          <p:cNvCxnSpPr>
            <a:cxnSpLocks noChangeShapeType="1"/>
          </p:cNvCxnSpPr>
          <p:nvPr/>
        </p:nvCxnSpPr>
        <p:spPr bwMode="auto">
          <a:xfrm>
            <a:off x="3846513" y="3975100"/>
            <a:ext cx="4724400" cy="0"/>
          </a:xfrm>
          <a:prstGeom prst="line">
            <a:avLst/>
          </a:prstGeom>
          <a:noFill/>
          <a:ln w="12700" algn="ctr">
            <a:solidFill>
              <a:schemeClr val="accent1"/>
            </a:solidFill>
            <a:prstDash val="dash"/>
            <a:miter lim="800000"/>
          </a:ln>
          <a:extLst>
            <a:ext uri="{909E8E84-426E-40DD-AFC4-6F175D3DCCD1}">
              <a14:hiddenFill xmlns:a14="http://schemas.microsoft.com/office/drawing/2010/main">
                <a:noFill/>
              </a14:hiddenFill>
            </a:ext>
          </a:extLst>
        </p:spPr>
      </p:cxnSp>
      <p:cxnSp>
        <p:nvCxnSpPr>
          <p:cNvPr id="2057" name="直接连接符 32"/>
          <p:cNvCxnSpPr>
            <a:cxnSpLocks noChangeShapeType="1"/>
          </p:cNvCxnSpPr>
          <p:nvPr/>
        </p:nvCxnSpPr>
        <p:spPr bwMode="auto">
          <a:xfrm>
            <a:off x="7808913" y="2647950"/>
            <a:ext cx="762000" cy="0"/>
          </a:xfrm>
          <a:prstGeom prst="line">
            <a:avLst/>
          </a:prstGeom>
          <a:noFill/>
          <a:ln w="12700" algn="ctr">
            <a:solidFill>
              <a:schemeClr val="accent1"/>
            </a:solidFill>
            <a:prstDash val="dash"/>
            <a:miter lim="800000"/>
          </a:ln>
          <a:extLst>
            <a:ext uri="{909E8E84-426E-40DD-AFC4-6F175D3DCCD1}">
              <a14:hiddenFill xmlns:a14="http://schemas.microsoft.com/office/drawing/2010/main">
                <a:noFill/>
              </a14:hiddenFill>
            </a:ext>
          </a:extLst>
        </p:spPr>
      </p:cxnSp>
      <p:pic>
        <p:nvPicPr>
          <p:cNvPr id="3" name="图片 2"/>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9916795" y="4733290"/>
            <a:ext cx="2155825" cy="1924685"/>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400">
        <p14:ripp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1"/>
          <a:stretch>
            <a:fillRect/>
          </a:stretch>
        </p:blipFill>
        <p:spPr>
          <a:xfrm>
            <a:off x="182245" y="83185"/>
            <a:ext cx="11642725" cy="6774815"/>
          </a:xfrm>
          <a:prstGeom prst="rect">
            <a:avLst/>
          </a:prstGeom>
        </p:spPr>
      </p:pic>
      <p:sp>
        <p:nvSpPr>
          <p:cNvPr id="25" name="Text Placeholder 1"/>
          <p:cNvSpPr txBox="1"/>
          <p:nvPr/>
        </p:nvSpPr>
        <p:spPr>
          <a:xfrm>
            <a:off x="0" y="0"/>
            <a:ext cx="0" cy="0"/>
          </a:xfrm>
          <a:prstGeom prst="rect">
            <a:avLst/>
          </a:prstGeom>
        </p:spPr>
        <p:txBody>
          <a:bodyPr>
            <a:normAutofit fontScale="250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defRPr/>
            </a:pPr>
            <a:endParaRPr kumimoji="0" lang="en-US" sz="2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3" name="文本框 2"/>
          <p:cNvSpPr txBox="1"/>
          <p:nvPr/>
        </p:nvSpPr>
        <p:spPr>
          <a:xfrm>
            <a:off x="3963931" y="2558399"/>
            <a:ext cx="1261884" cy="344710"/>
          </a:xfrm>
          <a:prstGeom prst="rect">
            <a:avLst/>
          </a:prstGeom>
          <a:noFill/>
        </p:spPr>
        <p:txBody>
          <a:bodyPr wrap="none" rtlCol="0">
            <a:spAutoFit/>
          </a:bodyPr>
          <a:p>
            <a:pPr>
              <a:lnSpc>
                <a:spcPct val="130000"/>
              </a:lnSpc>
            </a:pPr>
            <a:r>
              <a:rPr lang="zh-CN" altLang="en-US" sz="1400" b="1" dirty="0" smtClean="0">
                <a:latin typeface="Arial" panose="020B0604020202020204" pitchFamily="34" charset="0"/>
                <a:ea typeface="微软雅黑" panose="020B0503020204020204" charset="-122"/>
              </a:rPr>
              <a:t>人力资源管理</a:t>
            </a:r>
            <a:endParaRPr lang="zh-CN" altLang="en-US" sz="1400" b="1" dirty="0" smtClean="0">
              <a:latin typeface="Arial" panose="020B0604020202020204" pitchFamily="34" charset="0"/>
              <a:ea typeface="微软雅黑" panose="020B0503020204020204" charset="-122"/>
            </a:endParaRPr>
          </a:p>
        </p:txBody>
      </p:sp>
      <p:sp>
        <p:nvSpPr>
          <p:cNvPr id="6" name="圆角矩形标注 5"/>
          <p:cNvSpPr/>
          <p:nvPr/>
        </p:nvSpPr>
        <p:spPr>
          <a:xfrm>
            <a:off x="1494473" y="3146336"/>
            <a:ext cx="1655763" cy="647700"/>
          </a:xfrm>
          <a:prstGeom prst="wedgeRoundRectCallout">
            <a:avLst>
              <a:gd name="adj1" fmla="val 73945"/>
              <a:gd name="adj2" fmla="val -107360"/>
              <a:gd name="adj3" fmla="val 16667"/>
            </a:avLst>
          </a:prstGeom>
          <a:ln w="38100">
            <a:solidFill>
              <a:schemeClr val="accent1">
                <a:lumMod val="60000"/>
                <a:lumOff val="40000"/>
              </a:schemeClr>
            </a:solidFill>
          </a:ln>
        </p:spPr>
        <p:style>
          <a:lnRef idx="2">
            <a:schemeClr val="accent6"/>
          </a:lnRef>
          <a:fillRef idx="1">
            <a:schemeClr val="lt1"/>
          </a:fillRef>
          <a:effectRef idx="0">
            <a:schemeClr val="accent6"/>
          </a:effectRef>
          <a:fontRef idx="minor">
            <a:schemeClr val="dk1"/>
          </a:fontRef>
        </p:style>
        <p:txBody>
          <a:bodyPr anchor="ctr"/>
          <a:p>
            <a:pPr algn="ctr">
              <a:defRPr/>
            </a:pPr>
            <a:r>
              <a:rPr lang="zh-CN" altLang="en-US" b="1" dirty="0" smtClean="0">
                <a:solidFill>
                  <a:schemeClr val="tx1"/>
                </a:solidFill>
                <a:ea typeface="微软雅黑" panose="020B0503020204020204" charset="-122"/>
              </a:rPr>
              <a:t>  输入检索词</a:t>
            </a:r>
            <a:endParaRPr lang="zh-CN" altLang="en-US" b="1" dirty="0" smtClean="0">
              <a:solidFill>
                <a:schemeClr val="tx1"/>
              </a:solidFill>
              <a:ea typeface="微软雅黑" panose="020B050302020402020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linds(horizont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6" grpId="0" bldLvl="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1"/>
          <a:stretch>
            <a:fillRect/>
          </a:stretch>
        </p:blipFill>
        <p:spPr>
          <a:xfrm>
            <a:off x="548640" y="121920"/>
            <a:ext cx="10461625" cy="6736080"/>
          </a:xfrm>
          <a:prstGeom prst="rect">
            <a:avLst/>
          </a:prstGeom>
        </p:spPr>
      </p:pic>
      <p:sp>
        <p:nvSpPr>
          <p:cNvPr id="5" name="Rectangle 5"/>
          <p:cNvSpPr>
            <a:spLocks noChangeArrowheads="1"/>
          </p:cNvSpPr>
          <p:nvPr/>
        </p:nvSpPr>
        <p:spPr bwMode="auto">
          <a:xfrm>
            <a:off x="548869" y="4761777"/>
            <a:ext cx="7885193" cy="1989137"/>
          </a:xfrm>
          <a:prstGeom prst="rect">
            <a:avLst/>
          </a:prstGeom>
          <a:noFill/>
          <a:ln w="38100">
            <a:solidFill>
              <a:srgbClr val="FF0000"/>
            </a:solidFill>
          </a:ln>
        </p:spPr>
        <p:style>
          <a:lnRef idx="2">
            <a:schemeClr val="accent6"/>
          </a:lnRef>
          <a:fillRef idx="1">
            <a:schemeClr val="lt1"/>
          </a:fillRef>
          <a:effectRef idx="0">
            <a:schemeClr val="accent6"/>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b="1" dirty="0">
              <a:solidFill>
                <a:schemeClr val="accent6">
                  <a:lumMod val="75000"/>
                </a:schemeClr>
              </a:solidFill>
              <a:ea typeface="微软雅黑" panose="020B0503020204020204" charset="-122"/>
            </a:endParaRPr>
          </a:p>
        </p:txBody>
      </p:sp>
      <p:sp>
        <p:nvSpPr>
          <p:cNvPr id="6" name="AutoShape 8"/>
          <p:cNvSpPr>
            <a:spLocks noChangeArrowheads="1"/>
          </p:cNvSpPr>
          <p:nvPr/>
        </p:nvSpPr>
        <p:spPr bwMode="auto">
          <a:xfrm>
            <a:off x="3439316" y="3646962"/>
            <a:ext cx="1367780" cy="568292"/>
          </a:xfrm>
          <a:prstGeom prst="wedgeRectCallout">
            <a:avLst>
              <a:gd name="adj1" fmla="val -24824"/>
              <a:gd name="adj2" fmla="val 148269"/>
            </a:avLst>
          </a:prstGeom>
          <a:ln w="38100">
            <a:solidFill>
              <a:schemeClr val="accent1">
                <a:lumMod val="60000"/>
                <a:lumOff val="40000"/>
              </a:schemeClr>
            </a:solidFill>
          </a:ln>
        </p:spPr>
        <p:style>
          <a:lnRef idx="2">
            <a:schemeClr val="accent6"/>
          </a:lnRef>
          <a:fillRef idx="1">
            <a:schemeClr val="lt1"/>
          </a:fillRef>
          <a:effectRef idx="0">
            <a:schemeClr val="accent6"/>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r>
              <a:rPr lang="zh-CN" altLang="en-US" b="1" dirty="0" smtClean="0">
                <a:solidFill>
                  <a:schemeClr val="tx1"/>
                </a:solidFill>
                <a:ea typeface="微软雅黑" panose="020B0503020204020204" charset="-122"/>
              </a:rPr>
              <a:t>在线试读</a:t>
            </a:r>
            <a:endParaRPr lang="zh-CN" altLang="en-US" b="1" dirty="0" smtClean="0">
              <a:solidFill>
                <a:schemeClr val="tx1"/>
              </a:solidFill>
              <a:ea typeface="微软雅黑" panose="020B0503020204020204" charset="-122"/>
            </a:endParaRP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p15:prstTrans prst="pageCurlDoub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diamond(in)">
                                      <p:cBhvr>
                                        <p:cTn id="7" dur="2000"/>
                                        <p:tgtEl>
                                          <p:spTgt spid="5"/>
                                        </p:tgtEl>
                                      </p:cBhvr>
                                    </p:animEffect>
                                  </p:childTnLst>
                                </p:cTn>
                              </p:par>
                              <p:par>
                                <p:cTn id="8" presetID="5" presetClass="entr" presetSubtype="10"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checkerboard(across)">
                                      <p:cBhvr>
                                        <p:cTn id="10"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ldLvl="0" animBg="1"/>
      <p:bldP spid="6" grpId="0" bldLvl="0" animBg="1"/>
    </p:bld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4" name="图片 23"/>
          <p:cNvPicPr>
            <a:picLocks noChangeAspect="1"/>
          </p:cNvPicPr>
          <p:nvPr/>
        </p:nvPicPr>
        <p:blipFill>
          <a:blip r:embed="rId1" cstate="screen"/>
          <a:stretch>
            <a:fillRect/>
          </a:stretch>
        </p:blipFill>
        <p:spPr>
          <a:xfrm rot="16200000">
            <a:off x="2667323" y="-2667324"/>
            <a:ext cx="6857355" cy="12192002"/>
          </a:xfrm>
          <a:prstGeom prst="rect">
            <a:avLst/>
          </a:prstGeom>
        </p:spPr>
      </p:pic>
      <p:grpSp>
        <p:nvGrpSpPr>
          <p:cNvPr id="25" name="组合 24"/>
          <p:cNvGrpSpPr/>
          <p:nvPr/>
        </p:nvGrpSpPr>
        <p:grpSpPr>
          <a:xfrm>
            <a:off x="7639392" y="2660331"/>
            <a:ext cx="3611880" cy="1625740"/>
            <a:chOff x="6489897" y="1524951"/>
            <a:chExt cx="3611880" cy="1625740"/>
          </a:xfrm>
        </p:grpSpPr>
        <p:sp>
          <p:nvSpPr>
            <p:cNvPr id="26" name="文本框 25"/>
            <p:cNvSpPr txBox="1"/>
            <p:nvPr/>
          </p:nvSpPr>
          <p:spPr>
            <a:xfrm>
              <a:off x="6489897" y="2228671"/>
              <a:ext cx="3611880" cy="922020"/>
            </a:xfrm>
            <a:prstGeom prst="rect">
              <a:avLst/>
            </a:prstGeom>
            <a:noFill/>
          </p:spPr>
          <p:txBody>
            <a:bodyPr wrap="none" rtlCol="0">
              <a:spAutoFit/>
            </a:bodyPr>
            <a:lstStyle/>
            <a:p>
              <a:pPr algn="dist"/>
              <a:r>
                <a:rPr lang="zh-CN" altLang="en-US" sz="5400" dirty="0">
                  <a:solidFill>
                    <a:srgbClr val="794C28"/>
                  </a:solidFill>
                  <a:cs typeface="+mn-ea"/>
                  <a:sym typeface="+mn-lt"/>
                </a:rPr>
                <a:t>图书馆概况</a:t>
              </a:r>
              <a:endParaRPr lang="zh-CN" altLang="en-US" sz="5400" dirty="0">
                <a:solidFill>
                  <a:srgbClr val="794C28"/>
                </a:solidFill>
                <a:cs typeface="+mn-ea"/>
                <a:sym typeface="+mn-lt"/>
              </a:endParaRPr>
            </a:p>
          </p:txBody>
        </p:sp>
        <p:sp>
          <p:nvSpPr>
            <p:cNvPr id="27" name="文本框 26"/>
            <p:cNvSpPr txBox="1"/>
            <p:nvPr/>
          </p:nvSpPr>
          <p:spPr>
            <a:xfrm>
              <a:off x="6490189" y="1524951"/>
              <a:ext cx="2815736" cy="584775"/>
            </a:xfrm>
            <a:prstGeom prst="rect">
              <a:avLst/>
            </a:prstGeom>
            <a:noFill/>
          </p:spPr>
          <p:txBody>
            <a:bodyPr wrap="square" rtlCol="0">
              <a:spAutoFit/>
            </a:bodyPr>
            <a:lstStyle/>
            <a:p>
              <a:pPr algn="dist"/>
              <a:r>
                <a:rPr lang="en-US" altLang="zh-CN" sz="3200" dirty="0">
                  <a:solidFill>
                    <a:srgbClr val="794C28"/>
                  </a:solidFill>
                  <a:cs typeface="+mn-ea"/>
                  <a:sym typeface="+mn-lt"/>
                </a:rPr>
                <a:t>PART ONE</a:t>
              </a:r>
              <a:endParaRPr lang="zh-CN" altLang="en-US" sz="3200" dirty="0">
                <a:solidFill>
                  <a:srgbClr val="794C28"/>
                </a:solidFill>
                <a:cs typeface="+mn-ea"/>
                <a:sym typeface="+mn-lt"/>
              </a:endParaRPr>
            </a:p>
          </p:txBody>
        </p:sp>
      </p:grpSp>
      <p:cxnSp>
        <p:nvCxnSpPr>
          <p:cNvPr id="50" name="直接连接符 49"/>
          <p:cNvCxnSpPr/>
          <p:nvPr/>
        </p:nvCxnSpPr>
        <p:spPr>
          <a:xfrm>
            <a:off x="7427594" y="2533015"/>
            <a:ext cx="0" cy="2072656"/>
          </a:xfrm>
          <a:prstGeom prst="line">
            <a:avLst/>
          </a:prstGeom>
          <a:ln>
            <a:solidFill>
              <a:srgbClr val="794C28"/>
            </a:solidFill>
            <a:prstDash val="dash"/>
          </a:ln>
        </p:spPr>
        <p:style>
          <a:lnRef idx="1">
            <a:schemeClr val="accent1"/>
          </a:lnRef>
          <a:fillRef idx="0">
            <a:schemeClr val="accent1"/>
          </a:fillRef>
          <a:effectRef idx="0">
            <a:schemeClr val="accent1"/>
          </a:effectRef>
          <a:fontRef idx="minor">
            <a:schemeClr val="tx1"/>
          </a:fontRef>
        </p:style>
      </p:cxnSp>
      <p:pic>
        <p:nvPicPr>
          <p:cNvPr id="9" name="图片 8"/>
          <p:cNvPicPr>
            <a:picLocks noChangeAspect="1"/>
          </p:cNvPicPr>
          <p:nvPr/>
        </p:nvPicPr>
        <p:blipFill rotWithShape="1">
          <a:blip r:embed="rId2" cstate="screen"/>
          <a:srcRect/>
          <a:stretch>
            <a:fillRect/>
          </a:stretch>
        </p:blipFill>
        <p:spPr>
          <a:xfrm>
            <a:off x="-789140" y="0"/>
            <a:ext cx="7164888" cy="7138856"/>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strips(downLeft)">
                                      <p:cBhvr>
                                        <p:cTn id="7" dur="500"/>
                                        <p:tgtEl>
                                          <p:spTgt spid="9"/>
                                        </p:tgtEl>
                                      </p:cBhvr>
                                    </p:animEffect>
                                  </p:childTnLst>
                                </p:cTn>
                              </p:par>
                            </p:childTnLst>
                          </p:cTn>
                        </p:par>
                        <p:par>
                          <p:cTn id="8" fill="hold">
                            <p:stCondLst>
                              <p:cond delay="500"/>
                            </p:stCondLst>
                            <p:childTnLst>
                              <p:par>
                                <p:cTn id="9" presetID="16" presetClass="entr" presetSubtype="26" fill="hold" nodeType="afterEffect">
                                  <p:stCondLst>
                                    <p:cond delay="0"/>
                                  </p:stCondLst>
                                  <p:childTnLst>
                                    <p:set>
                                      <p:cBhvr>
                                        <p:cTn id="10" dur="1" fill="hold">
                                          <p:stCondLst>
                                            <p:cond delay="0"/>
                                          </p:stCondLst>
                                        </p:cTn>
                                        <p:tgtEl>
                                          <p:spTgt spid="50"/>
                                        </p:tgtEl>
                                        <p:attrNameLst>
                                          <p:attrName>style.visibility</p:attrName>
                                        </p:attrNameLst>
                                      </p:cBhvr>
                                      <p:to>
                                        <p:strVal val="visible"/>
                                      </p:to>
                                    </p:set>
                                    <p:animEffect transition="in" filter="barn(inHorizontal)">
                                      <p:cBhvr>
                                        <p:cTn id="11" dur="500"/>
                                        <p:tgtEl>
                                          <p:spTgt spid="50"/>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25"/>
                                        </p:tgtEl>
                                        <p:attrNameLst>
                                          <p:attrName>style.visibility</p:attrName>
                                        </p:attrNameLst>
                                      </p:cBhvr>
                                      <p:to>
                                        <p:strVal val="visible"/>
                                      </p:to>
                                    </p:set>
                                    <p:animEffect transition="in" filter="wipe(left)">
                                      <p:cBhvr>
                                        <p:cTn id="15"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1"/>
          <a:stretch>
            <a:fillRect/>
          </a:stretch>
        </p:blipFill>
        <p:spPr>
          <a:xfrm>
            <a:off x="-1131570" y="15240"/>
            <a:ext cx="14455140" cy="6827520"/>
          </a:xfrm>
          <a:prstGeom prst="rect">
            <a:avLst/>
          </a:prstGeom>
        </p:spPr>
      </p:pic>
      <p:pic>
        <p:nvPicPr>
          <p:cNvPr id="5" name="图片 4"/>
          <p:cNvPicPr>
            <a:picLocks noChangeAspect="1"/>
          </p:cNvPicPr>
          <p:nvPr/>
        </p:nvPicPr>
        <p:blipFill>
          <a:blip r:embed="rId2" cstate="print"/>
          <a:stretch>
            <a:fillRect/>
          </a:stretch>
        </p:blipFill>
        <p:spPr>
          <a:xfrm>
            <a:off x="3286125" y="-14288"/>
            <a:ext cx="1047750" cy="1228725"/>
          </a:xfrm>
          <a:prstGeom prst="rect">
            <a:avLst/>
          </a:prstGeom>
        </p:spPr>
      </p:pic>
      <p:sp>
        <p:nvSpPr>
          <p:cNvPr id="6" name="AutoShape 5"/>
          <p:cNvSpPr>
            <a:spLocks noChangeArrowheads="1"/>
          </p:cNvSpPr>
          <p:nvPr/>
        </p:nvSpPr>
        <p:spPr bwMode="auto">
          <a:xfrm>
            <a:off x="641350" y="1500187"/>
            <a:ext cx="3168650" cy="1008063"/>
          </a:xfrm>
          <a:prstGeom prst="wedgeRectCallout">
            <a:avLst>
              <a:gd name="adj1" fmla="val 34871"/>
              <a:gd name="adj2" fmla="val -138188"/>
            </a:avLst>
          </a:prstGeom>
          <a:ln w="38100">
            <a:solidFill>
              <a:schemeClr val="accent1">
                <a:lumMod val="60000"/>
                <a:lumOff val="40000"/>
              </a:schemeClr>
            </a:solidFill>
          </a:ln>
        </p:spPr>
        <p:style>
          <a:lnRef idx="2">
            <a:schemeClr val="accent6"/>
          </a:lnRef>
          <a:fillRef idx="1">
            <a:schemeClr val="lt1"/>
          </a:fillRef>
          <a:effectRef idx="0">
            <a:schemeClr val="accent6"/>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r>
              <a:rPr lang="zh-CN" altLang="en-US" b="1" dirty="0" smtClean="0">
                <a:solidFill>
                  <a:schemeClr val="tx1"/>
                </a:solidFill>
                <a:ea typeface="微软雅黑" panose="020B0503020204020204" charset="-122"/>
              </a:rPr>
              <a:t>图书</a:t>
            </a:r>
            <a:r>
              <a:rPr lang="zh-CN" altLang="en-US" b="1" dirty="0">
                <a:solidFill>
                  <a:schemeClr val="tx1"/>
                </a:solidFill>
                <a:ea typeface="微软雅黑" panose="020B0503020204020204" charset="-122"/>
              </a:rPr>
              <a:t>的书名页、版权页、前言页、目录页和部分正文页进行在线试读</a:t>
            </a:r>
            <a:endParaRPr lang="zh-CN" altLang="en-US" b="1" dirty="0">
              <a:solidFill>
                <a:schemeClr val="tx1"/>
              </a:solidFill>
              <a:ea typeface="微软雅黑" panose="020B0503020204020204" charset="-122"/>
            </a:endParaRPr>
          </a:p>
        </p:txBody>
      </p:sp>
      <p:sp>
        <p:nvSpPr>
          <p:cNvPr id="7" name="矩形 6"/>
          <p:cNvSpPr/>
          <p:nvPr/>
        </p:nvSpPr>
        <p:spPr>
          <a:xfrm>
            <a:off x="6629401" y="276050"/>
            <a:ext cx="2850628" cy="648047"/>
          </a:xfrm>
          <a:prstGeom prst="rect">
            <a:avLst/>
          </a:prstGeom>
          <a:gradFill flip="none" rotWithShape="1">
            <a:gsLst>
              <a:gs pos="0">
                <a:srgbClr val="3FAFED"/>
              </a:gs>
              <a:gs pos="100000">
                <a:srgbClr val="1282C2"/>
              </a:gs>
            </a:gsLst>
            <a:path path="circle">
              <a:fillToRect l="50000" t="50000" r="50000" b="50000"/>
            </a:path>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200" b="1" dirty="0" smtClean="0">
                <a:ea typeface="微软雅黑" panose="020B0503020204020204" charset="-122"/>
              </a:rPr>
              <a:t>前言试读</a:t>
            </a:r>
            <a:endParaRPr lang="zh-CN" altLang="en-US" sz="3200" b="1" dirty="0">
              <a:ea typeface="微软雅黑" panose="020B0503020204020204" charset="-122"/>
            </a:endParaRP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p15:prstTrans prst="pageCurlDoub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1" nodeType="with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1" bldLvl="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Freeform 5"/>
          <p:cNvSpPr/>
          <p:nvPr/>
        </p:nvSpPr>
        <p:spPr bwMode="auto">
          <a:xfrm>
            <a:off x="5337176" y="2525714"/>
            <a:ext cx="1744663" cy="314325"/>
          </a:xfrm>
          <a:custGeom>
            <a:avLst/>
            <a:gdLst>
              <a:gd name="T0" fmla="*/ 62 w 1378"/>
              <a:gd name="T1" fmla="*/ 100 h 248"/>
              <a:gd name="T2" fmla="*/ 380 w 1378"/>
              <a:gd name="T3" fmla="*/ 44 h 248"/>
              <a:gd name="T4" fmla="*/ 422 w 1378"/>
              <a:gd name="T5" fmla="*/ 116 h 248"/>
              <a:gd name="T6" fmla="*/ 400 w 1378"/>
              <a:gd name="T7" fmla="*/ 98 h 248"/>
              <a:gd name="T8" fmla="*/ 406 w 1378"/>
              <a:gd name="T9" fmla="*/ 132 h 248"/>
              <a:gd name="T10" fmla="*/ 428 w 1378"/>
              <a:gd name="T11" fmla="*/ 90 h 248"/>
              <a:gd name="T12" fmla="*/ 492 w 1378"/>
              <a:gd name="T13" fmla="*/ 24 h 248"/>
              <a:gd name="T14" fmla="*/ 642 w 1378"/>
              <a:gd name="T15" fmla="*/ 58 h 248"/>
              <a:gd name="T16" fmla="*/ 548 w 1378"/>
              <a:gd name="T17" fmla="*/ 84 h 248"/>
              <a:gd name="T18" fmla="*/ 474 w 1378"/>
              <a:gd name="T19" fmla="*/ 178 h 248"/>
              <a:gd name="T20" fmla="*/ 606 w 1378"/>
              <a:gd name="T21" fmla="*/ 248 h 248"/>
              <a:gd name="T22" fmla="*/ 772 w 1378"/>
              <a:gd name="T23" fmla="*/ 248 h 248"/>
              <a:gd name="T24" fmla="*/ 904 w 1378"/>
              <a:gd name="T25" fmla="*/ 178 h 248"/>
              <a:gd name="T26" fmla="*/ 830 w 1378"/>
              <a:gd name="T27" fmla="*/ 84 h 248"/>
              <a:gd name="T28" fmla="*/ 736 w 1378"/>
              <a:gd name="T29" fmla="*/ 58 h 248"/>
              <a:gd name="T30" fmla="*/ 886 w 1378"/>
              <a:gd name="T31" fmla="*/ 24 h 248"/>
              <a:gd name="T32" fmla="*/ 950 w 1378"/>
              <a:gd name="T33" fmla="*/ 90 h 248"/>
              <a:gd name="T34" fmla="*/ 972 w 1378"/>
              <a:gd name="T35" fmla="*/ 132 h 248"/>
              <a:gd name="T36" fmla="*/ 980 w 1378"/>
              <a:gd name="T37" fmla="*/ 98 h 248"/>
              <a:gd name="T38" fmla="*/ 956 w 1378"/>
              <a:gd name="T39" fmla="*/ 120 h 248"/>
              <a:gd name="T40" fmla="*/ 996 w 1378"/>
              <a:gd name="T41" fmla="*/ 44 h 248"/>
              <a:gd name="T42" fmla="*/ 1316 w 1378"/>
              <a:gd name="T43" fmla="*/ 100 h 248"/>
              <a:gd name="T44" fmla="*/ 1376 w 1378"/>
              <a:gd name="T45" fmla="*/ 56 h 248"/>
              <a:gd name="T46" fmla="*/ 1226 w 1378"/>
              <a:gd name="T47" fmla="*/ 2 h 248"/>
              <a:gd name="T48" fmla="*/ 968 w 1378"/>
              <a:gd name="T49" fmla="*/ 20 h 248"/>
              <a:gd name="T50" fmla="*/ 744 w 1378"/>
              <a:gd name="T51" fmla="*/ 8 h 248"/>
              <a:gd name="T52" fmla="*/ 594 w 1378"/>
              <a:gd name="T53" fmla="*/ 2 h 248"/>
              <a:gd name="T54" fmla="*/ 372 w 1378"/>
              <a:gd name="T55" fmla="*/ 30 h 248"/>
              <a:gd name="T56" fmla="*/ 100 w 1378"/>
              <a:gd name="T57" fmla="*/ 8 h 248"/>
              <a:gd name="T58" fmla="*/ 0 w 1378"/>
              <a:gd name="T59" fmla="*/ 62 h 248"/>
              <a:gd name="T60" fmla="*/ 1198 w 1378"/>
              <a:gd name="T61" fmla="*/ 4 h 248"/>
              <a:gd name="T62" fmla="*/ 1368 w 1378"/>
              <a:gd name="T63" fmla="*/ 42 h 248"/>
              <a:gd name="T64" fmla="*/ 1350 w 1378"/>
              <a:gd name="T65" fmla="*/ 90 h 248"/>
              <a:gd name="T66" fmla="*/ 1080 w 1378"/>
              <a:gd name="T67" fmla="*/ 52 h 248"/>
              <a:gd name="T68" fmla="*/ 760 w 1378"/>
              <a:gd name="T69" fmla="*/ 182 h 248"/>
              <a:gd name="T70" fmla="*/ 788 w 1378"/>
              <a:gd name="T71" fmla="*/ 100 h 248"/>
              <a:gd name="T72" fmla="*/ 898 w 1378"/>
              <a:gd name="T73" fmla="*/ 152 h 248"/>
              <a:gd name="T74" fmla="*/ 846 w 1378"/>
              <a:gd name="T75" fmla="*/ 230 h 248"/>
              <a:gd name="T76" fmla="*/ 614 w 1378"/>
              <a:gd name="T77" fmla="*/ 102 h 248"/>
              <a:gd name="T78" fmla="*/ 626 w 1378"/>
              <a:gd name="T79" fmla="*/ 196 h 248"/>
              <a:gd name="T80" fmla="*/ 606 w 1378"/>
              <a:gd name="T81" fmla="*/ 244 h 248"/>
              <a:gd name="T82" fmla="*/ 480 w 1378"/>
              <a:gd name="T83" fmla="*/ 178 h 248"/>
              <a:gd name="T84" fmla="*/ 550 w 1378"/>
              <a:gd name="T85" fmla="*/ 102 h 248"/>
              <a:gd name="T86" fmla="*/ 726 w 1378"/>
              <a:gd name="T87" fmla="*/ 60 h 248"/>
              <a:gd name="T88" fmla="*/ 708 w 1378"/>
              <a:gd name="T89" fmla="*/ 134 h 248"/>
              <a:gd name="T90" fmla="*/ 732 w 1378"/>
              <a:gd name="T91" fmla="*/ 178 h 248"/>
              <a:gd name="T92" fmla="*/ 752 w 1378"/>
              <a:gd name="T93" fmla="*/ 166 h 248"/>
              <a:gd name="T94" fmla="*/ 724 w 1378"/>
              <a:gd name="T95" fmla="*/ 148 h 248"/>
              <a:gd name="T96" fmla="*/ 710 w 1378"/>
              <a:gd name="T97" fmla="*/ 152 h 248"/>
              <a:gd name="T98" fmla="*/ 760 w 1378"/>
              <a:gd name="T99" fmla="*/ 102 h 248"/>
              <a:gd name="T100" fmla="*/ 736 w 1378"/>
              <a:gd name="T101" fmla="*/ 206 h 248"/>
              <a:gd name="T102" fmla="*/ 622 w 1378"/>
              <a:gd name="T103" fmla="*/ 182 h 248"/>
              <a:gd name="T104" fmla="*/ 644 w 1378"/>
              <a:gd name="T105" fmla="*/ 112 h 248"/>
              <a:gd name="T106" fmla="*/ 662 w 1378"/>
              <a:gd name="T107" fmla="*/ 164 h 248"/>
              <a:gd name="T108" fmla="*/ 642 w 1378"/>
              <a:gd name="T109" fmla="*/ 144 h 248"/>
              <a:gd name="T110" fmla="*/ 638 w 1378"/>
              <a:gd name="T111" fmla="*/ 176 h 248"/>
              <a:gd name="T112" fmla="*/ 652 w 1378"/>
              <a:gd name="T113" fmla="*/ 176 h 248"/>
              <a:gd name="T114" fmla="*/ 658 w 1378"/>
              <a:gd name="T115" fmla="*/ 110 h 248"/>
              <a:gd name="T116" fmla="*/ 688 w 1378"/>
              <a:gd name="T117" fmla="*/ 40 h 248"/>
              <a:gd name="T118" fmla="*/ 76 w 1378"/>
              <a:gd name="T119" fmla="*/ 14 h 248"/>
              <a:gd name="T120" fmla="*/ 290 w 1378"/>
              <a:gd name="T121" fmla="*/ 12 h 248"/>
              <a:gd name="T122" fmla="*/ 122 w 1378"/>
              <a:gd name="T123" fmla="*/ 96 h 248"/>
              <a:gd name="T124" fmla="*/ 4 w 1378"/>
              <a:gd name="T125" fmla="*/ 68 h 2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378" h="248">
                <a:moveTo>
                  <a:pt x="0" y="62"/>
                </a:moveTo>
                <a:lnTo>
                  <a:pt x="0" y="62"/>
                </a:lnTo>
                <a:lnTo>
                  <a:pt x="2" y="70"/>
                </a:lnTo>
                <a:lnTo>
                  <a:pt x="4" y="76"/>
                </a:lnTo>
                <a:lnTo>
                  <a:pt x="8" y="80"/>
                </a:lnTo>
                <a:lnTo>
                  <a:pt x="12" y="86"/>
                </a:lnTo>
                <a:lnTo>
                  <a:pt x="26" y="92"/>
                </a:lnTo>
                <a:lnTo>
                  <a:pt x="42" y="98"/>
                </a:lnTo>
                <a:lnTo>
                  <a:pt x="62" y="100"/>
                </a:lnTo>
                <a:lnTo>
                  <a:pt x="82" y="102"/>
                </a:lnTo>
                <a:lnTo>
                  <a:pt x="124" y="100"/>
                </a:lnTo>
                <a:lnTo>
                  <a:pt x="124" y="100"/>
                </a:lnTo>
                <a:lnTo>
                  <a:pt x="152" y="96"/>
                </a:lnTo>
                <a:lnTo>
                  <a:pt x="184" y="92"/>
                </a:lnTo>
                <a:lnTo>
                  <a:pt x="246" y="78"/>
                </a:lnTo>
                <a:lnTo>
                  <a:pt x="312" y="60"/>
                </a:lnTo>
                <a:lnTo>
                  <a:pt x="380" y="44"/>
                </a:lnTo>
                <a:lnTo>
                  <a:pt x="380" y="44"/>
                </a:lnTo>
                <a:lnTo>
                  <a:pt x="398" y="54"/>
                </a:lnTo>
                <a:lnTo>
                  <a:pt x="412" y="68"/>
                </a:lnTo>
                <a:lnTo>
                  <a:pt x="418" y="76"/>
                </a:lnTo>
                <a:lnTo>
                  <a:pt x="422" y="84"/>
                </a:lnTo>
                <a:lnTo>
                  <a:pt x="424" y="90"/>
                </a:lnTo>
                <a:lnTo>
                  <a:pt x="426" y="100"/>
                </a:lnTo>
                <a:lnTo>
                  <a:pt x="426" y="100"/>
                </a:lnTo>
                <a:lnTo>
                  <a:pt x="426" y="108"/>
                </a:lnTo>
                <a:lnTo>
                  <a:pt x="422" y="116"/>
                </a:lnTo>
                <a:lnTo>
                  <a:pt x="422" y="116"/>
                </a:lnTo>
                <a:lnTo>
                  <a:pt x="422" y="114"/>
                </a:lnTo>
                <a:lnTo>
                  <a:pt x="422" y="114"/>
                </a:lnTo>
                <a:lnTo>
                  <a:pt x="422" y="108"/>
                </a:lnTo>
                <a:lnTo>
                  <a:pt x="418" y="102"/>
                </a:lnTo>
                <a:lnTo>
                  <a:pt x="412" y="98"/>
                </a:lnTo>
                <a:lnTo>
                  <a:pt x="406" y="96"/>
                </a:lnTo>
                <a:lnTo>
                  <a:pt x="406" y="96"/>
                </a:lnTo>
                <a:lnTo>
                  <a:pt x="400" y="98"/>
                </a:lnTo>
                <a:lnTo>
                  <a:pt x="394" y="102"/>
                </a:lnTo>
                <a:lnTo>
                  <a:pt x="390" y="108"/>
                </a:lnTo>
                <a:lnTo>
                  <a:pt x="388" y="114"/>
                </a:lnTo>
                <a:lnTo>
                  <a:pt x="388" y="114"/>
                </a:lnTo>
                <a:lnTo>
                  <a:pt x="390" y="120"/>
                </a:lnTo>
                <a:lnTo>
                  <a:pt x="394" y="126"/>
                </a:lnTo>
                <a:lnTo>
                  <a:pt x="400" y="130"/>
                </a:lnTo>
                <a:lnTo>
                  <a:pt x="406" y="132"/>
                </a:lnTo>
                <a:lnTo>
                  <a:pt x="406" y="132"/>
                </a:lnTo>
                <a:lnTo>
                  <a:pt x="412" y="130"/>
                </a:lnTo>
                <a:lnTo>
                  <a:pt x="416" y="128"/>
                </a:lnTo>
                <a:lnTo>
                  <a:pt x="416" y="128"/>
                </a:lnTo>
                <a:lnTo>
                  <a:pt x="422" y="124"/>
                </a:lnTo>
                <a:lnTo>
                  <a:pt x="426" y="118"/>
                </a:lnTo>
                <a:lnTo>
                  <a:pt x="428" y="108"/>
                </a:lnTo>
                <a:lnTo>
                  <a:pt x="430" y="98"/>
                </a:lnTo>
                <a:lnTo>
                  <a:pt x="430" y="98"/>
                </a:lnTo>
                <a:lnTo>
                  <a:pt x="428" y="90"/>
                </a:lnTo>
                <a:lnTo>
                  <a:pt x="426" y="82"/>
                </a:lnTo>
                <a:lnTo>
                  <a:pt x="422" y="76"/>
                </a:lnTo>
                <a:lnTo>
                  <a:pt x="416" y="68"/>
                </a:lnTo>
                <a:lnTo>
                  <a:pt x="402" y="54"/>
                </a:lnTo>
                <a:lnTo>
                  <a:pt x="386" y="42"/>
                </a:lnTo>
                <a:lnTo>
                  <a:pt x="386" y="42"/>
                </a:lnTo>
                <a:lnTo>
                  <a:pt x="420" y="34"/>
                </a:lnTo>
                <a:lnTo>
                  <a:pt x="456" y="28"/>
                </a:lnTo>
                <a:lnTo>
                  <a:pt x="492" y="24"/>
                </a:lnTo>
                <a:lnTo>
                  <a:pt x="528" y="20"/>
                </a:lnTo>
                <a:lnTo>
                  <a:pt x="528" y="20"/>
                </a:lnTo>
                <a:lnTo>
                  <a:pt x="566" y="18"/>
                </a:lnTo>
                <a:lnTo>
                  <a:pt x="604" y="20"/>
                </a:lnTo>
                <a:lnTo>
                  <a:pt x="640" y="26"/>
                </a:lnTo>
                <a:lnTo>
                  <a:pt x="674" y="34"/>
                </a:lnTo>
                <a:lnTo>
                  <a:pt x="674" y="34"/>
                </a:lnTo>
                <a:lnTo>
                  <a:pt x="656" y="46"/>
                </a:lnTo>
                <a:lnTo>
                  <a:pt x="642" y="58"/>
                </a:lnTo>
                <a:lnTo>
                  <a:pt x="630" y="72"/>
                </a:lnTo>
                <a:lnTo>
                  <a:pt x="620" y="86"/>
                </a:lnTo>
                <a:lnTo>
                  <a:pt x="620" y="86"/>
                </a:lnTo>
                <a:lnTo>
                  <a:pt x="608" y="84"/>
                </a:lnTo>
                <a:lnTo>
                  <a:pt x="594" y="82"/>
                </a:lnTo>
                <a:lnTo>
                  <a:pt x="582" y="80"/>
                </a:lnTo>
                <a:lnTo>
                  <a:pt x="568" y="80"/>
                </a:lnTo>
                <a:lnTo>
                  <a:pt x="568" y="80"/>
                </a:lnTo>
                <a:lnTo>
                  <a:pt x="548" y="84"/>
                </a:lnTo>
                <a:lnTo>
                  <a:pt x="530" y="90"/>
                </a:lnTo>
                <a:lnTo>
                  <a:pt x="514" y="98"/>
                </a:lnTo>
                <a:lnTo>
                  <a:pt x="498" y="108"/>
                </a:lnTo>
                <a:lnTo>
                  <a:pt x="486" y="120"/>
                </a:lnTo>
                <a:lnTo>
                  <a:pt x="478" y="134"/>
                </a:lnTo>
                <a:lnTo>
                  <a:pt x="472" y="150"/>
                </a:lnTo>
                <a:lnTo>
                  <a:pt x="472" y="168"/>
                </a:lnTo>
                <a:lnTo>
                  <a:pt x="472" y="168"/>
                </a:lnTo>
                <a:lnTo>
                  <a:pt x="474" y="178"/>
                </a:lnTo>
                <a:lnTo>
                  <a:pt x="476" y="188"/>
                </a:lnTo>
                <a:lnTo>
                  <a:pt x="482" y="198"/>
                </a:lnTo>
                <a:lnTo>
                  <a:pt x="488" y="206"/>
                </a:lnTo>
                <a:lnTo>
                  <a:pt x="496" y="214"/>
                </a:lnTo>
                <a:lnTo>
                  <a:pt x="506" y="222"/>
                </a:lnTo>
                <a:lnTo>
                  <a:pt x="526" y="232"/>
                </a:lnTo>
                <a:lnTo>
                  <a:pt x="552" y="240"/>
                </a:lnTo>
                <a:lnTo>
                  <a:pt x="578" y="246"/>
                </a:lnTo>
                <a:lnTo>
                  <a:pt x="606" y="248"/>
                </a:lnTo>
                <a:lnTo>
                  <a:pt x="634" y="248"/>
                </a:lnTo>
                <a:lnTo>
                  <a:pt x="634" y="248"/>
                </a:lnTo>
                <a:lnTo>
                  <a:pt x="662" y="244"/>
                </a:lnTo>
                <a:lnTo>
                  <a:pt x="688" y="238"/>
                </a:lnTo>
                <a:lnTo>
                  <a:pt x="688" y="238"/>
                </a:lnTo>
                <a:lnTo>
                  <a:pt x="716" y="244"/>
                </a:lnTo>
                <a:lnTo>
                  <a:pt x="744" y="248"/>
                </a:lnTo>
                <a:lnTo>
                  <a:pt x="744" y="248"/>
                </a:lnTo>
                <a:lnTo>
                  <a:pt x="772" y="248"/>
                </a:lnTo>
                <a:lnTo>
                  <a:pt x="800" y="246"/>
                </a:lnTo>
                <a:lnTo>
                  <a:pt x="826" y="240"/>
                </a:lnTo>
                <a:lnTo>
                  <a:pt x="850" y="232"/>
                </a:lnTo>
                <a:lnTo>
                  <a:pt x="872" y="222"/>
                </a:lnTo>
                <a:lnTo>
                  <a:pt x="882" y="214"/>
                </a:lnTo>
                <a:lnTo>
                  <a:pt x="890" y="206"/>
                </a:lnTo>
                <a:lnTo>
                  <a:pt x="896" y="198"/>
                </a:lnTo>
                <a:lnTo>
                  <a:pt x="900" y="188"/>
                </a:lnTo>
                <a:lnTo>
                  <a:pt x="904" y="178"/>
                </a:lnTo>
                <a:lnTo>
                  <a:pt x="906" y="168"/>
                </a:lnTo>
                <a:lnTo>
                  <a:pt x="906" y="168"/>
                </a:lnTo>
                <a:lnTo>
                  <a:pt x="904" y="150"/>
                </a:lnTo>
                <a:lnTo>
                  <a:pt x="900" y="134"/>
                </a:lnTo>
                <a:lnTo>
                  <a:pt x="890" y="120"/>
                </a:lnTo>
                <a:lnTo>
                  <a:pt x="878" y="108"/>
                </a:lnTo>
                <a:lnTo>
                  <a:pt x="864" y="98"/>
                </a:lnTo>
                <a:lnTo>
                  <a:pt x="848" y="90"/>
                </a:lnTo>
                <a:lnTo>
                  <a:pt x="830" y="84"/>
                </a:lnTo>
                <a:lnTo>
                  <a:pt x="810" y="80"/>
                </a:lnTo>
                <a:lnTo>
                  <a:pt x="810" y="80"/>
                </a:lnTo>
                <a:lnTo>
                  <a:pt x="796" y="80"/>
                </a:lnTo>
                <a:lnTo>
                  <a:pt x="782" y="82"/>
                </a:lnTo>
                <a:lnTo>
                  <a:pt x="770" y="84"/>
                </a:lnTo>
                <a:lnTo>
                  <a:pt x="758" y="86"/>
                </a:lnTo>
                <a:lnTo>
                  <a:pt x="758" y="86"/>
                </a:lnTo>
                <a:lnTo>
                  <a:pt x="748" y="72"/>
                </a:lnTo>
                <a:lnTo>
                  <a:pt x="736" y="58"/>
                </a:lnTo>
                <a:lnTo>
                  <a:pt x="720" y="46"/>
                </a:lnTo>
                <a:lnTo>
                  <a:pt x="704" y="34"/>
                </a:lnTo>
                <a:lnTo>
                  <a:pt x="704" y="34"/>
                </a:lnTo>
                <a:lnTo>
                  <a:pt x="738" y="26"/>
                </a:lnTo>
                <a:lnTo>
                  <a:pt x="774" y="20"/>
                </a:lnTo>
                <a:lnTo>
                  <a:pt x="812" y="18"/>
                </a:lnTo>
                <a:lnTo>
                  <a:pt x="850" y="20"/>
                </a:lnTo>
                <a:lnTo>
                  <a:pt x="850" y="20"/>
                </a:lnTo>
                <a:lnTo>
                  <a:pt x="886" y="24"/>
                </a:lnTo>
                <a:lnTo>
                  <a:pt x="922" y="28"/>
                </a:lnTo>
                <a:lnTo>
                  <a:pt x="958" y="34"/>
                </a:lnTo>
                <a:lnTo>
                  <a:pt x="992" y="42"/>
                </a:lnTo>
                <a:lnTo>
                  <a:pt x="992" y="42"/>
                </a:lnTo>
                <a:lnTo>
                  <a:pt x="974" y="54"/>
                </a:lnTo>
                <a:lnTo>
                  <a:pt x="960" y="68"/>
                </a:lnTo>
                <a:lnTo>
                  <a:pt x="956" y="76"/>
                </a:lnTo>
                <a:lnTo>
                  <a:pt x="952" y="82"/>
                </a:lnTo>
                <a:lnTo>
                  <a:pt x="950" y="90"/>
                </a:lnTo>
                <a:lnTo>
                  <a:pt x="948" y="98"/>
                </a:lnTo>
                <a:lnTo>
                  <a:pt x="948" y="98"/>
                </a:lnTo>
                <a:lnTo>
                  <a:pt x="948" y="110"/>
                </a:lnTo>
                <a:lnTo>
                  <a:pt x="952" y="118"/>
                </a:lnTo>
                <a:lnTo>
                  <a:pt x="958" y="126"/>
                </a:lnTo>
                <a:lnTo>
                  <a:pt x="964" y="128"/>
                </a:lnTo>
                <a:lnTo>
                  <a:pt x="964" y="128"/>
                </a:lnTo>
                <a:lnTo>
                  <a:pt x="968" y="130"/>
                </a:lnTo>
                <a:lnTo>
                  <a:pt x="972" y="132"/>
                </a:lnTo>
                <a:lnTo>
                  <a:pt x="972" y="132"/>
                </a:lnTo>
                <a:lnTo>
                  <a:pt x="980" y="130"/>
                </a:lnTo>
                <a:lnTo>
                  <a:pt x="984" y="126"/>
                </a:lnTo>
                <a:lnTo>
                  <a:pt x="988" y="120"/>
                </a:lnTo>
                <a:lnTo>
                  <a:pt x="990" y="114"/>
                </a:lnTo>
                <a:lnTo>
                  <a:pt x="990" y="114"/>
                </a:lnTo>
                <a:lnTo>
                  <a:pt x="988" y="108"/>
                </a:lnTo>
                <a:lnTo>
                  <a:pt x="984" y="102"/>
                </a:lnTo>
                <a:lnTo>
                  <a:pt x="980" y="98"/>
                </a:lnTo>
                <a:lnTo>
                  <a:pt x="972" y="96"/>
                </a:lnTo>
                <a:lnTo>
                  <a:pt x="972" y="96"/>
                </a:lnTo>
                <a:lnTo>
                  <a:pt x="966" y="98"/>
                </a:lnTo>
                <a:lnTo>
                  <a:pt x="960" y="102"/>
                </a:lnTo>
                <a:lnTo>
                  <a:pt x="956" y="108"/>
                </a:lnTo>
                <a:lnTo>
                  <a:pt x="956" y="114"/>
                </a:lnTo>
                <a:lnTo>
                  <a:pt x="956" y="114"/>
                </a:lnTo>
                <a:lnTo>
                  <a:pt x="956" y="120"/>
                </a:lnTo>
                <a:lnTo>
                  <a:pt x="956" y="120"/>
                </a:lnTo>
                <a:lnTo>
                  <a:pt x="952" y="110"/>
                </a:lnTo>
                <a:lnTo>
                  <a:pt x="952" y="100"/>
                </a:lnTo>
                <a:lnTo>
                  <a:pt x="952" y="100"/>
                </a:lnTo>
                <a:lnTo>
                  <a:pt x="952" y="90"/>
                </a:lnTo>
                <a:lnTo>
                  <a:pt x="956" y="84"/>
                </a:lnTo>
                <a:lnTo>
                  <a:pt x="960" y="76"/>
                </a:lnTo>
                <a:lnTo>
                  <a:pt x="964" y="68"/>
                </a:lnTo>
                <a:lnTo>
                  <a:pt x="978" y="54"/>
                </a:lnTo>
                <a:lnTo>
                  <a:pt x="996" y="44"/>
                </a:lnTo>
                <a:lnTo>
                  <a:pt x="996" y="44"/>
                </a:lnTo>
                <a:lnTo>
                  <a:pt x="1064" y="60"/>
                </a:lnTo>
                <a:lnTo>
                  <a:pt x="1130" y="78"/>
                </a:lnTo>
                <a:lnTo>
                  <a:pt x="1194" y="92"/>
                </a:lnTo>
                <a:lnTo>
                  <a:pt x="1224" y="96"/>
                </a:lnTo>
                <a:lnTo>
                  <a:pt x="1254" y="100"/>
                </a:lnTo>
                <a:lnTo>
                  <a:pt x="1254" y="100"/>
                </a:lnTo>
                <a:lnTo>
                  <a:pt x="1296" y="102"/>
                </a:lnTo>
                <a:lnTo>
                  <a:pt x="1316" y="100"/>
                </a:lnTo>
                <a:lnTo>
                  <a:pt x="1334" y="98"/>
                </a:lnTo>
                <a:lnTo>
                  <a:pt x="1352" y="92"/>
                </a:lnTo>
                <a:lnTo>
                  <a:pt x="1364" y="86"/>
                </a:lnTo>
                <a:lnTo>
                  <a:pt x="1370" y="80"/>
                </a:lnTo>
                <a:lnTo>
                  <a:pt x="1374" y="76"/>
                </a:lnTo>
                <a:lnTo>
                  <a:pt x="1376" y="70"/>
                </a:lnTo>
                <a:lnTo>
                  <a:pt x="1378" y="62"/>
                </a:lnTo>
                <a:lnTo>
                  <a:pt x="1378" y="62"/>
                </a:lnTo>
                <a:lnTo>
                  <a:pt x="1376" y="56"/>
                </a:lnTo>
                <a:lnTo>
                  <a:pt x="1374" y="48"/>
                </a:lnTo>
                <a:lnTo>
                  <a:pt x="1370" y="42"/>
                </a:lnTo>
                <a:lnTo>
                  <a:pt x="1364" y="36"/>
                </a:lnTo>
                <a:lnTo>
                  <a:pt x="1348" y="26"/>
                </a:lnTo>
                <a:lnTo>
                  <a:pt x="1328" y="18"/>
                </a:lnTo>
                <a:lnTo>
                  <a:pt x="1304" y="12"/>
                </a:lnTo>
                <a:lnTo>
                  <a:pt x="1278" y="8"/>
                </a:lnTo>
                <a:lnTo>
                  <a:pt x="1226" y="2"/>
                </a:lnTo>
                <a:lnTo>
                  <a:pt x="1226" y="2"/>
                </a:lnTo>
                <a:lnTo>
                  <a:pt x="1170" y="0"/>
                </a:lnTo>
                <a:lnTo>
                  <a:pt x="1140" y="2"/>
                </a:lnTo>
                <a:lnTo>
                  <a:pt x="1110" y="4"/>
                </a:lnTo>
                <a:lnTo>
                  <a:pt x="1082" y="8"/>
                </a:lnTo>
                <a:lnTo>
                  <a:pt x="1054" y="14"/>
                </a:lnTo>
                <a:lnTo>
                  <a:pt x="1030" y="20"/>
                </a:lnTo>
                <a:lnTo>
                  <a:pt x="1006" y="30"/>
                </a:lnTo>
                <a:lnTo>
                  <a:pt x="1006" y="30"/>
                </a:lnTo>
                <a:lnTo>
                  <a:pt x="968" y="20"/>
                </a:lnTo>
                <a:lnTo>
                  <a:pt x="930" y="12"/>
                </a:lnTo>
                <a:lnTo>
                  <a:pt x="890" y="6"/>
                </a:lnTo>
                <a:lnTo>
                  <a:pt x="848" y="0"/>
                </a:lnTo>
                <a:lnTo>
                  <a:pt x="848" y="0"/>
                </a:lnTo>
                <a:lnTo>
                  <a:pt x="828" y="0"/>
                </a:lnTo>
                <a:lnTo>
                  <a:pt x="806" y="0"/>
                </a:lnTo>
                <a:lnTo>
                  <a:pt x="784" y="2"/>
                </a:lnTo>
                <a:lnTo>
                  <a:pt x="764" y="4"/>
                </a:lnTo>
                <a:lnTo>
                  <a:pt x="744" y="8"/>
                </a:lnTo>
                <a:lnTo>
                  <a:pt x="724" y="12"/>
                </a:lnTo>
                <a:lnTo>
                  <a:pt x="706" y="18"/>
                </a:lnTo>
                <a:lnTo>
                  <a:pt x="688" y="26"/>
                </a:lnTo>
                <a:lnTo>
                  <a:pt x="688" y="26"/>
                </a:lnTo>
                <a:lnTo>
                  <a:pt x="672" y="18"/>
                </a:lnTo>
                <a:lnTo>
                  <a:pt x="654" y="12"/>
                </a:lnTo>
                <a:lnTo>
                  <a:pt x="634" y="8"/>
                </a:lnTo>
                <a:lnTo>
                  <a:pt x="614" y="4"/>
                </a:lnTo>
                <a:lnTo>
                  <a:pt x="594" y="2"/>
                </a:lnTo>
                <a:lnTo>
                  <a:pt x="572" y="0"/>
                </a:lnTo>
                <a:lnTo>
                  <a:pt x="550" y="0"/>
                </a:lnTo>
                <a:lnTo>
                  <a:pt x="528" y="0"/>
                </a:lnTo>
                <a:lnTo>
                  <a:pt x="528" y="0"/>
                </a:lnTo>
                <a:lnTo>
                  <a:pt x="486" y="6"/>
                </a:lnTo>
                <a:lnTo>
                  <a:pt x="446" y="12"/>
                </a:lnTo>
                <a:lnTo>
                  <a:pt x="408" y="20"/>
                </a:lnTo>
                <a:lnTo>
                  <a:pt x="372" y="30"/>
                </a:lnTo>
                <a:lnTo>
                  <a:pt x="372" y="30"/>
                </a:lnTo>
                <a:lnTo>
                  <a:pt x="348" y="20"/>
                </a:lnTo>
                <a:lnTo>
                  <a:pt x="322" y="14"/>
                </a:lnTo>
                <a:lnTo>
                  <a:pt x="296" y="8"/>
                </a:lnTo>
                <a:lnTo>
                  <a:pt x="266" y="4"/>
                </a:lnTo>
                <a:lnTo>
                  <a:pt x="238" y="2"/>
                </a:lnTo>
                <a:lnTo>
                  <a:pt x="208" y="0"/>
                </a:lnTo>
                <a:lnTo>
                  <a:pt x="152" y="2"/>
                </a:lnTo>
                <a:lnTo>
                  <a:pt x="152" y="2"/>
                </a:lnTo>
                <a:lnTo>
                  <a:pt x="100" y="8"/>
                </a:lnTo>
                <a:lnTo>
                  <a:pt x="74" y="12"/>
                </a:lnTo>
                <a:lnTo>
                  <a:pt x="50" y="18"/>
                </a:lnTo>
                <a:lnTo>
                  <a:pt x="30" y="26"/>
                </a:lnTo>
                <a:lnTo>
                  <a:pt x="14" y="36"/>
                </a:lnTo>
                <a:lnTo>
                  <a:pt x="8" y="42"/>
                </a:lnTo>
                <a:lnTo>
                  <a:pt x="4" y="48"/>
                </a:lnTo>
                <a:lnTo>
                  <a:pt x="0" y="56"/>
                </a:lnTo>
                <a:lnTo>
                  <a:pt x="0" y="62"/>
                </a:lnTo>
                <a:lnTo>
                  <a:pt x="0" y="62"/>
                </a:lnTo>
                <a:close/>
                <a:moveTo>
                  <a:pt x="1014" y="34"/>
                </a:moveTo>
                <a:lnTo>
                  <a:pt x="1014" y="34"/>
                </a:lnTo>
                <a:lnTo>
                  <a:pt x="1036" y="24"/>
                </a:lnTo>
                <a:lnTo>
                  <a:pt x="1062" y="18"/>
                </a:lnTo>
                <a:lnTo>
                  <a:pt x="1088" y="12"/>
                </a:lnTo>
                <a:lnTo>
                  <a:pt x="1116" y="8"/>
                </a:lnTo>
                <a:lnTo>
                  <a:pt x="1142" y="6"/>
                </a:lnTo>
                <a:lnTo>
                  <a:pt x="1170" y="4"/>
                </a:lnTo>
                <a:lnTo>
                  <a:pt x="1198" y="4"/>
                </a:lnTo>
                <a:lnTo>
                  <a:pt x="1224" y="6"/>
                </a:lnTo>
                <a:lnTo>
                  <a:pt x="1226" y="6"/>
                </a:lnTo>
                <a:lnTo>
                  <a:pt x="1226" y="6"/>
                </a:lnTo>
                <a:lnTo>
                  <a:pt x="1276" y="10"/>
                </a:lnTo>
                <a:lnTo>
                  <a:pt x="1300" y="14"/>
                </a:lnTo>
                <a:lnTo>
                  <a:pt x="1324" y="20"/>
                </a:lnTo>
                <a:lnTo>
                  <a:pt x="1346" y="28"/>
                </a:lnTo>
                <a:lnTo>
                  <a:pt x="1362" y="36"/>
                </a:lnTo>
                <a:lnTo>
                  <a:pt x="1368" y="42"/>
                </a:lnTo>
                <a:lnTo>
                  <a:pt x="1372" y="48"/>
                </a:lnTo>
                <a:lnTo>
                  <a:pt x="1374" y="56"/>
                </a:lnTo>
                <a:lnTo>
                  <a:pt x="1374" y="62"/>
                </a:lnTo>
                <a:lnTo>
                  <a:pt x="1374" y="62"/>
                </a:lnTo>
                <a:lnTo>
                  <a:pt x="1374" y="68"/>
                </a:lnTo>
                <a:lnTo>
                  <a:pt x="1370" y="74"/>
                </a:lnTo>
                <a:lnTo>
                  <a:pt x="1366" y="78"/>
                </a:lnTo>
                <a:lnTo>
                  <a:pt x="1362" y="84"/>
                </a:lnTo>
                <a:lnTo>
                  <a:pt x="1350" y="90"/>
                </a:lnTo>
                <a:lnTo>
                  <a:pt x="1334" y="94"/>
                </a:lnTo>
                <a:lnTo>
                  <a:pt x="1314" y="96"/>
                </a:lnTo>
                <a:lnTo>
                  <a:pt x="1294" y="98"/>
                </a:lnTo>
                <a:lnTo>
                  <a:pt x="1254" y="96"/>
                </a:lnTo>
                <a:lnTo>
                  <a:pt x="1254" y="96"/>
                </a:lnTo>
                <a:lnTo>
                  <a:pt x="1226" y="92"/>
                </a:lnTo>
                <a:lnTo>
                  <a:pt x="1198" y="88"/>
                </a:lnTo>
                <a:lnTo>
                  <a:pt x="1140" y="72"/>
                </a:lnTo>
                <a:lnTo>
                  <a:pt x="1080" y="52"/>
                </a:lnTo>
                <a:lnTo>
                  <a:pt x="1014" y="34"/>
                </a:lnTo>
                <a:lnTo>
                  <a:pt x="1014" y="34"/>
                </a:lnTo>
                <a:close/>
                <a:moveTo>
                  <a:pt x="696" y="234"/>
                </a:moveTo>
                <a:lnTo>
                  <a:pt x="696" y="234"/>
                </a:lnTo>
                <a:lnTo>
                  <a:pt x="712" y="228"/>
                </a:lnTo>
                <a:lnTo>
                  <a:pt x="726" y="218"/>
                </a:lnTo>
                <a:lnTo>
                  <a:pt x="740" y="208"/>
                </a:lnTo>
                <a:lnTo>
                  <a:pt x="752" y="196"/>
                </a:lnTo>
                <a:lnTo>
                  <a:pt x="760" y="182"/>
                </a:lnTo>
                <a:lnTo>
                  <a:pt x="766" y="168"/>
                </a:lnTo>
                <a:lnTo>
                  <a:pt x="770" y="150"/>
                </a:lnTo>
                <a:lnTo>
                  <a:pt x="770" y="134"/>
                </a:lnTo>
                <a:lnTo>
                  <a:pt x="770" y="132"/>
                </a:lnTo>
                <a:lnTo>
                  <a:pt x="770" y="132"/>
                </a:lnTo>
                <a:lnTo>
                  <a:pt x="768" y="116"/>
                </a:lnTo>
                <a:lnTo>
                  <a:pt x="764" y="102"/>
                </a:lnTo>
                <a:lnTo>
                  <a:pt x="764" y="102"/>
                </a:lnTo>
                <a:lnTo>
                  <a:pt x="788" y="100"/>
                </a:lnTo>
                <a:lnTo>
                  <a:pt x="810" y="100"/>
                </a:lnTo>
                <a:lnTo>
                  <a:pt x="810" y="100"/>
                </a:lnTo>
                <a:lnTo>
                  <a:pt x="828" y="102"/>
                </a:lnTo>
                <a:lnTo>
                  <a:pt x="844" y="106"/>
                </a:lnTo>
                <a:lnTo>
                  <a:pt x="858" y="112"/>
                </a:lnTo>
                <a:lnTo>
                  <a:pt x="872" y="118"/>
                </a:lnTo>
                <a:lnTo>
                  <a:pt x="884" y="128"/>
                </a:lnTo>
                <a:lnTo>
                  <a:pt x="892" y="140"/>
                </a:lnTo>
                <a:lnTo>
                  <a:pt x="898" y="152"/>
                </a:lnTo>
                <a:lnTo>
                  <a:pt x="900" y="168"/>
                </a:lnTo>
                <a:lnTo>
                  <a:pt x="900" y="168"/>
                </a:lnTo>
                <a:lnTo>
                  <a:pt x="898" y="178"/>
                </a:lnTo>
                <a:lnTo>
                  <a:pt x="894" y="188"/>
                </a:lnTo>
                <a:lnTo>
                  <a:pt x="890" y="198"/>
                </a:lnTo>
                <a:lnTo>
                  <a:pt x="884" y="206"/>
                </a:lnTo>
                <a:lnTo>
                  <a:pt x="876" y="212"/>
                </a:lnTo>
                <a:lnTo>
                  <a:pt x="866" y="220"/>
                </a:lnTo>
                <a:lnTo>
                  <a:pt x="846" y="230"/>
                </a:lnTo>
                <a:lnTo>
                  <a:pt x="824" y="238"/>
                </a:lnTo>
                <a:lnTo>
                  <a:pt x="798" y="242"/>
                </a:lnTo>
                <a:lnTo>
                  <a:pt x="772" y="244"/>
                </a:lnTo>
                <a:lnTo>
                  <a:pt x="746" y="244"/>
                </a:lnTo>
                <a:lnTo>
                  <a:pt x="746" y="244"/>
                </a:lnTo>
                <a:lnTo>
                  <a:pt x="720" y="240"/>
                </a:lnTo>
                <a:lnTo>
                  <a:pt x="696" y="234"/>
                </a:lnTo>
                <a:lnTo>
                  <a:pt x="696" y="234"/>
                </a:lnTo>
                <a:close/>
                <a:moveTo>
                  <a:pt x="614" y="102"/>
                </a:moveTo>
                <a:lnTo>
                  <a:pt x="614" y="102"/>
                </a:lnTo>
                <a:lnTo>
                  <a:pt x="608" y="116"/>
                </a:lnTo>
                <a:lnTo>
                  <a:pt x="606" y="132"/>
                </a:lnTo>
                <a:lnTo>
                  <a:pt x="606" y="134"/>
                </a:lnTo>
                <a:lnTo>
                  <a:pt x="606" y="134"/>
                </a:lnTo>
                <a:lnTo>
                  <a:pt x="608" y="150"/>
                </a:lnTo>
                <a:lnTo>
                  <a:pt x="610" y="168"/>
                </a:lnTo>
                <a:lnTo>
                  <a:pt x="618" y="182"/>
                </a:lnTo>
                <a:lnTo>
                  <a:pt x="626" y="196"/>
                </a:lnTo>
                <a:lnTo>
                  <a:pt x="638" y="208"/>
                </a:lnTo>
                <a:lnTo>
                  <a:pt x="650" y="218"/>
                </a:lnTo>
                <a:lnTo>
                  <a:pt x="666" y="228"/>
                </a:lnTo>
                <a:lnTo>
                  <a:pt x="682" y="234"/>
                </a:lnTo>
                <a:lnTo>
                  <a:pt x="682" y="234"/>
                </a:lnTo>
                <a:lnTo>
                  <a:pt x="658" y="240"/>
                </a:lnTo>
                <a:lnTo>
                  <a:pt x="632" y="244"/>
                </a:lnTo>
                <a:lnTo>
                  <a:pt x="632" y="244"/>
                </a:lnTo>
                <a:lnTo>
                  <a:pt x="606" y="244"/>
                </a:lnTo>
                <a:lnTo>
                  <a:pt x="580" y="242"/>
                </a:lnTo>
                <a:lnTo>
                  <a:pt x="554" y="238"/>
                </a:lnTo>
                <a:lnTo>
                  <a:pt x="530" y="230"/>
                </a:lnTo>
                <a:lnTo>
                  <a:pt x="510" y="220"/>
                </a:lnTo>
                <a:lnTo>
                  <a:pt x="502" y="212"/>
                </a:lnTo>
                <a:lnTo>
                  <a:pt x="494" y="206"/>
                </a:lnTo>
                <a:lnTo>
                  <a:pt x="488" y="198"/>
                </a:lnTo>
                <a:lnTo>
                  <a:pt x="484" y="188"/>
                </a:lnTo>
                <a:lnTo>
                  <a:pt x="480" y="178"/>
                </a:lnTo>
                <a:lnTo>
                  <a:pt x="478" y="168"/>
                </a:lnTo>
                <a:lnTo>
                  <a:pt x="478" y="168"/>
                </a:lnTo>
                <a:lnTo>
                  <a:pt x="480" y="152"/>
                </a:lnTo>
                <a:lnTo>
                  <a:pt x="484" y="140"/>
                </a:lnTo>
                <a:lnTo>
                  <a:pt x="494" y="128"/>
                </a:lnTo>
                <a:lnTo>
                  <a:pt x="506" y="118"/>
                </a:lnTo>
                <a:lnTo>
                  <a:pt x="518" y="112"/>
                </a:lnTo>
                <a:lnTo>
                  <a:pt x="534" y="106"/>
                </a:lnTo>
                <a:lnTo>
                  <a:pt x="550" y="102"/>
                </a:lnTo>
                <a:lnTo>
                  <a:pt x="566" y="100"/>
                </a:lnTo>
                <a:lnTo>
                  <a:pt x="566" y="100"/>
                </a:lnTo>
                <a:lnTo>
                  <a:pt x="590" y="100"/>
                </a:lnTo>
                <a:lnTo>
                  <a:pt x="614" y="102"/>
                </a:lnTo>
                <a:lnTo>
                  <a:pt x="614" y="102"/>
                </a:lnTo>
                <a:close/>
                <a:moveTo>
                  <a:pt x="688" y="40"/>
                </a:moveTo>
                <a:lnTo>
                  <a:pt x="688" y="40"/>
                </a:lnTo>
                <a:lnTo>
                  <a:pt x="708" y="48"/>
                </a:lnTo>
                <a:lnTo>
                  <a:pt x="726" y="60"/>
                </a:lnTo>
                <a:lnTo>
                  <a:pt x="742" y="74"/>
                </a:lnTo>
                <a:lnTo>
                  <a:pt x="752" y="88"/>
                </a:lnTo>
                <a:lnTo>
                  <a:pt x="752" y="88"/>
                </a:lnTo>
                <a:lnTo>
                  <a:pt x="734" y="98"/>
                </a:lnTo>
                <a:lnTo>
                  <a:pt x="728" y="104"/>
                </a:lnTo>
                <a:lnTo>
                  <a:pt x="720" y="110"/>
                </a:lnTo>
                <a:lnTo>
                  <a:pt x="714" y="118"/>
                </a:lnTo>
                <a:lnTo>
                  <a:pt x="710" y="126"/>
                </a:lnTo>
                <a:lnTo>
                  <a:pt x="708" y="134"/>
                </a:lnTo>
                <a:lnTo>
                  <a:pt x="706" y="144"/>
                </a:lnTo>
                <a:lnTo>
                  <a:pt x="706" y="144"/>
                </a:lnTo>
                <a:lnTo>
                  <a:pt x="708" y="154"/>
                </a:lnTo>
                <a:lnTo>
                  <a:pt x="712" y="164"/>
                </a:lnTo>
                <a:lnTo>
                  <a:pt x="718" y="170"/>
                </a:lnTo>
                <a:lnTo>
                  <a:pt x="726" y="176"/>
                </a:lnTo>
                <a:lnTo>
                  <a:pt x="726" y="176"/>
                </a:lnTo>
                <a:lnTo>
                  <a:pt x="732" y="178"/>
                </a:lnTo>
                <a:lnTo>
                  <a:pt x="732" y="178"/>
                </a:lnTo>
                <a:lnTo>
                  <a:pt x="736" y="178"/>
                </a:lnTo>
                <a:lnTo>
                  <a:pt x="736" y="178"/>
                </a:lnTo>
                <a:lnTo>
                  <a:pt x="736" y="178"/>
                </a:lnTo>
                <a:lnTo>
                  <a:pt x="736" y="178"/>
                </a:lnTo>
                <a:lnTo>
                  <a:pt x="738" y="178"/>
                </a:lnTo>
                <a:lnTo>
                  <a:pt x="738" y="178"/>
                </a:lnTo>
                <a:lnTo>
                  <a:pt x="744" y="176"/>
                </a:lnTo>
                <a:lnTo>
                  <a:pt x="750" y="172"/>
                </a:lnTo>
                <a:lnTo>
                  <a:pt x="752" y="166"/>
                </a:lnTo>
                <a:lnTo>
                  <a:pt x="754" y="160"/>
                </a:lnTo>
                <a:lnTo>
                  <a:pt x="754" y="160"/>
                </a:lnTo>
                <a:lnTo>
                  <a:pt x="752" y="154"/>
                </a:lnTo>
                <a:lnTo>
                  <a:pt x="748" y="148"/>
                </a:lnTo>
                <a:lnTo>
                  <a:pt x="742" y="144"/>
                </a:lnTo>
                <a:lnTo>
                  <a:pt x="736" y="144"/>
                </a:lnTo>
                <a:lnTo>
                  <a:pt x="736" y="144"/>
                </a:lnTo>
                <a:lnTo>
                  <a:pt x="730" y="144"/>
                </a:lnTo>
                <a:lnTo>
                  <a:pt x="724" y="148"/>
                </a:lnTo>
                <a:lnTo>
                  <a:pt x="720" y="154"/>
                </a:lnTo>
                <a:lnTo>
                  <a:pt x="718" y="160"/>
                </a:lnTo>
                <a:lnTo>
                  <a:pt x="718" y="160"/>
                </a:lnTo>
                <a:lnTo>
                  <a:pt x="720" y="166"/>
                </a:lnTo>
                <a:lnTo>
                  <a:pt x="722" y="170"/>
                </a:lnTo>
                <a:lnTo>
                  <a:pt x="722" y="170"/>
                </a:lnTo>
                <a:lnTo>
                  <a:pt x="716" y="166"/>
                </a:lnTo>
                <a:lnTo>
                  <a:pt x="712" y="160"/>
                </a:lnTo>
                <a:lnTo>
                  <a:pt x="710" y="152"/>
                </a:lnTo>
                <a:lnTo>
                  <a:pt x="710" y="144"/>
                </a:lnTo>
                <a:lnTo>
                  <a:pt x="710" y="144"/>
                </a:lnTo>
                <a:lnTo>
                  <a:pt x="712" y="136"/>
                </a:lnTo>
                <a:lnTo>
                  <a:pt x="714" y="128"/>
                </a:lnTo>
                <a:lnTo>
                  <a:pt x="720" y="122"/>
                </a:lnTo>
                <a:lnTo>
                  <a:pt x="726" y="116"/>
                </a:lnTo>
                <a:lnTo>
                  <a:pt x="732" y="112"/>
                </a:lnTo>
                <a:lnTo>
                  <a:pt x="742" y="108"/>
                </a:lnTo>
                <a:lnTo>
                  <a:pt x="760" y="102"/>
                </a:lnTo>
                <a:lnTo>
                  <a:pt x="760" y="102"/>
                </a:lnTo>
                <a:lnTo>
                  <a:pt x="764" y="118"/>
                </a:lnTo>
                <a:lnTo>
                  <a:pt x="766" y="134"/>
                </a:lnTo>
                <a:lnTo>
                  <a:pt x="766" y="134"/>
                </a:lnTo>
                <a:lnTo>
                  <a:pt x="766" y="150"/>
                </a:lnTo>
                <a:lnTo>
                  <a:pt x="762" y="166"/>
                </a:lnTo>
                <a:lnTo>
                  <a:pt x="756" y="182"/>
                </a:lnTo>
                <a:lnTo>
                  <a:pt x="746" y="194"/>
                </a:lnTo>
                <a:lnTo>
                  <a:pt x="736" y="206"/>
                </a:lnTo>
                <a:lnTo>
                  <a:pt x="722" y="216"/>
                </a:lnTo>
                <a:lnTo>
                  <a:pt x="706" y="226"/>
                </a:lnTo>
                <a:lnTo>
                  <a:pt x="688" y="232"/>
                </a:lnTo>
                <a:lnTo>
                  <a:pt x="688" y="232"/>
                </a:lnTo>
                <a:lnTo>
                  <a:pt x="672" y="226"/>
                </a:lnTo>
                <a:lnTo>
                  <a:pt x="656" y="216"/>
                </a:lnTo>
                <a:lnTo>
                  <a:pt x="642" y="206"/>
                </a:lnTo>
                <a:lnTo>
                  <a:pt x="630" y="194"/>
                </a:lnTo>
                <a:lnTo>
                  <a:pt x="622" y="182"/>
                </a:lnTo>
                <a:lnTo>
                  <a:pt x="614" y="166"/>
                </a:lnTo>
                <a:lnTo>
                  <a:pt x="612" y="150"/>
                </a:lnTo>
                <a:lnTo>
                  <a:pt x="610" y="134"/>
                </a:lnTo>
                <a:lnTo>
                  <a:pt x="610" y="134"/>
                </a:lnTo>
                <a:lnTo>
                  <a:pt x="612" y="118"/>
                </a:lnTo>
                <a:lnTo>
                  <a:pt x="618" y="102"/>
                </a:lnTo>
                <a:lnTo>
                  <a:pt x="618" y="102"/>
                </a:lnTo>
                <a:lnTo>
                  <a:pt x="636" y="108"/>
                </a:lnTo>
                <a:lnTo>
                  <a:pt x="644" y="112"/>
                </a:lnTo>
                <a:lnTo>
                  <a:pt x="652" y="116"/>
                </a:lnTo>
                <a:lnTo>
                  <a:pt x="658" y="122"/>
                </a:lnTo>
                <a:lnTo>
                  <a:pt x="662" y="128"/>
                </a:lnTo>
                <a:lnTo>
                  <a:pt x="666" y="136"/>
                </a:lnTo>
                <a:lnTo>
                  <a:pt x="668" y="144"/>
                </a:lnTo>
                <a:lnTo>
                  <a:pt x="668" y="144"/>
                </a:lnTo>
                <a:lnTo>
                  <a:pt x="668" y="152"/>
                </a:lnTo>
                <a:lnTo>
                  <a:pt x="666" y="158"/>
                </a:lnTo>
                <a:lnTo>
                  <a:pt x="662" y="164"/>
                </a:lnTo>
                <a:lnTo>
                  <a:pt x="658" y="168"/>
                </a:lnTo>
                <a:lnTo>
                  <a:pt x="658" y="168"/>
                </a:lnTo>
                <a:lnTo>
                  <a:pt x="660" y="160"/>
                </a:lnTo>
                <a:lnTo>
                  <a:pt x="660" y="160"/>
                </a:lnTo>
                <a:lnTo>
                  <a:pt x="658" y="154"/>
                </a:lnTo>
                <a:lnTo>
                  <a:pt x="654" y="148"/>
                </a:lnTo>
                <a:lnTo>
                  <a:pt x="650" y="144"/>
                </a:lnTo>
                <a:lnTo>
                  <a:pt x="642" y="144"/>
                </a:lnTo>
                <a:lnTo>
                  <a:pt x="642" y="144"/>
                </a:lnTo>
                <a:lnTo>
                  <a:pt x="636" y="144"/>
                </a:lnTo>
                <a:lnTo>
                  <a:pt x="630" y="148"/>
                </a:lnTo>
                <a:lnTo>
                  <a:pt x="626" y="154"/>
                </a:lnTo>
                <a:lnTo>
                  <a:pt x="626" y="160"/>
                </a:lnTo>
                <a:lnTo>
                  <a:pt x="626" y="160"/>
                </a:lnTo>
                <a:lnTo>
                  <a:pt x="626" y="166"/>
                </a:lnTo>
                <a:lnTo>
                  <a:pt x="628" y="170"/>
                </a:lnTo>
                <a:lnTo>
                  <a:pt x="632" y="174"/>
                </a:lnTo>
                <a:lnTo>
                  <a:pt x="638" y="176"/>
                </a:lnTo>
                <a:lnTo>
                  <a:pt x="638" y="176"/>
                </a:lnTo>
                <a:lnTo>
                  <a:pt x="642" y="178"/>
                </a:lnTo>
                <a:lnTo>
                  <a:pt x="642" y="178"/>
                </a:lnTo>
                <a:lnTo>
                  <a:pt x="642" y="178"/>
                </a:lnTo>
                <a:lnTo>
                  <a:pt x="642" y="178"/>
                </a:lnTo>
                <a:lnTo>
                  <a:pt x="650" y="176"/>
                </a:lnTo>
                <a:lnTo>
                  <a:pt x="650" y="176"/>
                </a:lnTo>
                <a:lnTo>
                  <a:pt x="652" y="176"/>
                </a:lnTo>
                <a:lnTo>
                  <a:pt x="652" y="176"/>
                </a:lnTo>
                <a:lnTo>
                  <a:pt x="660" y="170"/>
                </a:lnTo>
                <a:lnTo>
                  <a:pt x="666" y="164"/>
                </a:lnTo>
                <a:lnTo>
                  <a:pt x="670" y="154"/>
                </a:lnTo>
                <a:lnTo>
                  <a:pt x="672" y="144"/>
                </a:lnTo>
                <a:lnTo>
                  <a:pt x="672" y="144"/>
                </a:lnTo>
                <a:lnTo>
                  <a:pt x="670" y="134"/>
                </a:lnTo>
                <a:lnTo>
                  <a:pt x="666" y="126"/>
                </a:lnTo>
                <a:lnTo>
                  <a:pt x="662" y="118"/>
                </a:lnTo>
                <a:lnTo>
                  <a:pt x="658" y="110"/>
                </a:lnTo>
                <a:lnTo>
                  <a:pt x="650" y="104"/>
                </a:lnTo>
                <a:lnTo>
                  <a:pt x="642" y="98"/>
                </a:lnTo>
                <a:lnTo>
                  <a:pt x="624" y="88"/>
                </a:lnTo>
                <a:lnTo>
                  <a:pt x="624" y="88"/>
                </a:lnTo>
                <a:lnTo>
                  <a:pt x="636" y="74"/>
                </a:lnTo>
                <a:lnTo>
                  <a:pt x="652" y="60"/>
                </a:lnTo>
                <a:lnTo>
                  <a:pt x="668" y="48"/>
                </a:lnTo>
                <a:lnTo>
                  <a:pt x="688" y="40"/>
                </a:lnTo>
                <a:lnTo>
                  <a:pt x="688" y="40"/>
                </a:lnTo>
                <a:close/>
                <a:moveTo>
                  <a:pt x="4" y="62"/>
                </a:moveTo>
                <a:lnTo>
                  <a:pt x="4" y="62"/>
                </a:lnTo>
                <a:lnTo>
                  <a:pt x="4" y="56"/>
                </a:lnTo>
                <a:lnTo>
                  <a:pt x="6" y="48"/>
                </a:lnTo>
                <a:lnTo>
                  <a:pt x="10" y="42"/>
                </a:lnTo>
                <a:lnTo>
                  <a:pt x="16" y="36"/>
                </a:lnTo>
                <a:lnTo>
                  <a:pt x="32" y="28"/>
                </a:lnTo>
                <a:lnTo>
                  <a:pt x="52" y="20"/>
                </a:lnTo>
                <a:lnTo>
                  <a:pt x="76" y="14"/>
                </a:lnTo>
                <a:lnTo>
                  <a:pt x="102" y="10"/>
                </a:lnTo>
                <a:lnTo>
                  <a:pt x="152" y="6"/>
                </a:lnTo>
                <a:lnTo>
                  <a:pt x="152" y="6"/>
                </a:lnTo>
                <a:lnTo>
                  <a:pt x="152" y="6"/>
                </a:lnTo>
                <a:lnTo>
                  <a:pt x="180" y="4"/>
                </a:lnTo>
                <a:lnTo>
                  <a:pt x="206" y="4"/>
                </a:lnTo>
                <a:lnTo>
                  <a:pt x="234" y="6"/>
                </a:lnTo>
                <a:lnTo>
                  <a:pt x="262" y="8"/>
                </a:lnTo>
                <a:lnTo>
                  <a:pt x="290" y="12"/>
                </a:lnTo>
                <a:lnTo>
                  <a:pt x="316" y="18"/>
                </a:lnTo>
                <a:lnTo>
                  <a:pt x="340" y="24"/>
                </a:lnTo>
                <a:lnTo>
                  <a:pt x="362" y="34"/>
                </a:lnTo>
                <a:lnTo>
                  <a:pt x="362" y="34"/>
                </a:lnTo>
                <a:lnTo>
                  <a:pt x="298" y="52"/>
                </a:lnTo>
                <a:lnTo>
                  <a:pt x="238" y="72"/>
                </a:lnTo>
                <a:lnTo>
                  <a:pt x="180" y="88"/>
                </a:lnTo>
                <a:lnTo>
                  <a:pt x="152" y="92"/>
                </a:lnTo>
                <a:lnTo>
                  <a:pt x="122" y="96"/>
                </a:lnTo>
                <a:lnTo>
                  <a:pt x="122" y="96"/>
                </a:lnTo>
                <a:lnTo>
                  <a:pt x="82" y="98"/>
                </a:lnTo>
                <a:lnTo>
                  <a:pt x="62" y="96"/>
                </a:lnTo>
                <a:lnTo>
                  <a:pt x="44" y="94"/>
                </a:lnTo>
                <a:lnTo>
                  <a:pt x="28" y="90"/>
                </a:lnTo>
                <a:lnTo>
                  <a:pt x="16" y="84"/>
                </a:lnTo>
                <a:lnTo>
                  <a:pt x="10" y="78"/>
                </a:lnTo>
                <a:lnTo>
                  <a:pt x="6" y="74"/>
                </a:lnTo>
                <a:lnTo>
                  <a:pt x="4" y="68"/>
                </a:lnTo>
                <a:lnTo>
                  <a:pt x="4" y="62"/>
                </a:lnTo>
                <a:lnTo>
                  <a:pt x="4" y="62"/>
                </a:lnTo>
                <a:close/>
              </a:path>
            </a:pathLst>
          </a:custGeom>
          <a:solidFill>
            <a:schemeClr val="accent1"/>
          </a:solidFill>
          <a:ln>
            <a:noFill/>
          </a:ln>
        </p:spPr>
        <p:txBody>
          <a:bodyPr/>
          <a:lstStyle/>
          <a:p>
            <a:pPr>
              <a:defRPr/>
            </a:pPr>
            <a:endParaRPr lang="zh-CN" altLang="en-US" kern="0" dirty="0">
              <a:solidFill>
                <a:prstClr val="black"/>
              </a:solidFill>
              <a:ea typeface="微软雅黑" panose="020B0503020204020204" charset="-122"/>
            </a:endParaRPr>
          </a:p>
        </p:txBody>
      </p:sp>
      <p:sp>
        <p:nvSpPr>
          <p:cNvPr id="30" name="文本框 29"/>
          <p:cNvSpPr txBox="1"/>
          <p:nvPr/>
        </p:nvSpPr>
        <p:spPr>
          <a:xfrm>
            <a:off x="4088448" y="3049906"/>
            <a:ext cx="4241800" cy="758825"/>
          </a:xfrm>
          <a:prstGeom prst="rect">
            <a:avLst/>
          </a:prstGeom>
          <a:noFill/>
        </p:spPr>
        <p:txBody>
          <a:bodyPr anchor="ctr"/>
          <a:lstStyle/>
          <a:p>
            <a:pPr algn="ctr">
              <a:lnSpc>
                <a:spcPct val="130000"/>
              </a:lnSpc>
              <a:defRPr/>
            </a:pPr>
            <a:r>
              <a:rPr lang="zh-CN" altLang="en-US" sz="2000" b="1" dirty="0">
                <a:latin typeface="微软雅黑" panose="020B0503020204020204" charset="-122"/>
                <a:ea typeface="微软雅黑" panose="020B0503020204020204" charset="-122"/>
                <a:cs typeface="微软雅黑" panose="020B0503020204020204" charset="-122"/>
              </a:rPr>
              <a:t>图书</a:t>
            </a:r>
            <a:r>
              <a:rPr lang="zh-CN" altLang="en-US" sz="2000" b="1" dirty="0" smtClean="0">
                <a:latin typeface="微软雅黑" panose="020B0503020204020204" charset="-122"/>
                <a:ea typeface="微软雅黑" panose="020B0503020204020204" charset="-122"/>
                <a:cs typeface="微软雅黑" panose="020B0503020204020204" charset="-122"/>
              </a:rPr>
              <a:t>的获取服务</a:t>
            </a:r>
            <a:r>
              <a:rPr lang="en-US" altLang="zh-CN" sz="2000" b="1" dirty="0" smtClean="0">
                <a:latin typeface="微软雅黑" panose="020B0503020204020204" charset="-122"/>
                <a:ea typeface="微软雅黑" panose="020B0503020204020204" charset="-122"/>
                <a:cs typeface="微软雅黑" panose="020B0503020204020204" charset="-122"/>
              </a:rPr>
              <a:t>—</a:t>
            </a:r>
            <a:r>
              <a:rPr lang="zh-CN" altLang="en-US" sz="2000" b="1" dirty="0" smtClean="0">
                <a:latin typeface="微软雅黑" panose="020B0503020204020204" charset="-122"/>
                <a:ea typeface="微软雅黑" panose="020B0503020204020204" charset="-122"/>
                <a:cs typeface="微软雅黑" panose="020B0503020204020204" charset="-122"/>
              </a:rPr>
              <a:t>帮助大家获取到本馆没有的图书</a:t>
            </a:r>
            <a:endParaRPr lang="zh-CN" altLang="en-US" sz="2000" b="1" dirty="0" smtClean="0">
              <a:latin typeface="微软雅黑" panose="020B0503020204020204" charset="-122"/>
              <a:ea typeface="微软雅黑" panose="020B0503020204020204" charset="-122"/>
              <a:cs typeface="微软雅黑" panose="020B0503020204020204" charset="-122"/>
            </a:endParaRPr>
          </a:p>
        </p:txBody>
      </p:sp>
      <p:cxnSp>
        <p:nvCxnSpPr>
          <p:cNvPr id="2055" name="直接连接符 30"/>
          <p:cNvCxnSpPr>
            <a:cxnSpLocks noChangeShapeType="1"/>
          </p:cNvCxnSpPr>
          <p:nvPr/>
        </p:nvCxnSpPr>
        <p:spPr bwMode="auto">
          <a:xfrm>
            <a:off x="3846513" y="2647950"/>
            <a:ext cx="762000" cy="0"/>
          </a:xfrm>
          <a:prstGeom prst="line">
            <a:avLst/>
          </a:prstGeom>
          <a:noFill/>
          <a:ln w="12700" algn="ctr">
            <a:solidFill>
              <a:schemeClr val="accent1"/>
            </a:solidFill>
            <a:prstDash val="dash"/>
            <a:miter lim="800000"/>
          </a:ln>
          <a:extLst>
            <a:ext uri="{909E8E84-426E-40DD-AFC4-6F175D3DCCD1}">
              <a14:hiddenFill xmlns:a14="http://schemas.microsoft.com/office/drawing/2010/main">
                <a:noFill/>
              </a14:hiddenFill>
            </a:ext>
          </a:extLst>
        </p:spPr>
      </p:cxnSp>
      <p:cxnSp>
        <p:nvCxnSpPr>
          <p:cNvPr id="2056" name="直接连接符 31"/>
          <p:cNvCxnSpPr>
            <a:cxnSpLocks noChangeShapeType="1"/>
          </p:cNvCxnSpPr>
          <p:nvPr/>
        </p:nvCxnSpPr>
        <p:spPr bwMode="auto">
          <a:xfrm>
            <a:off x="3846513" y="3975100"/>
            <a:ext cx="4724400" cy="0"/>
          </a:xfrm>
          <a:prstGeom prst="line">
            <a:avLst/>
          </a:prstGeom>
          <a:noFill/>
          <a:ln w="12700" algn="ctr">
            <a:solidFill>
              <a:schemeClr val="accent1"/>
            </a:solidFill>
            <a:prstDash val="dash"/>
            <a:miter lim="800000"/>
          </a:ln>
          <a:extLst>
            <a:ext uri="{909E8E84-426E-40DD-AFC4-6F175D3DCCD1}">
              <a14:hiddenFill xmlns:a14="http://schemas.microsoft.com/office/drawing/2010/main">
                <a:noFill/>
              </a14:hiddenFill>
            </a:ext>
          </a:extLst>
        </p:spPr>
      </p:cxnSp>
      <p:cxnSp>
        <p:nvCxnSpPr>
          <p:cNvPr id="2057" name="直接连接符 32"/>
          <p:cNvCxnSpPr>
            <a:cxnSpLocks noChangeShapeType="1"/>
          </p:cNvCxnSpPr>
          <p:nvPr/>
        </p:nvCxnSpPr>
        <p:spPr bwMode="auto">
          <a:xfrm>
            <a:off x="7808913" y="2647950"/>
            <a:ext cx="762000" cy="0"/>
          </a:xfrm>
          <a:prstGeom prst="line">
            <a:avLst/>
          </a:prstGeom>
          <a:noFill/>
          <a:ln w="12700" algn="ctr">
            <a:solidFill>
              <a:schemeClr val="accent1"/>
            </a:solidFill>
            <a:prstDash val="dash"/>
            <a:miter lim="800000"/>
          </a:ln>
          <a:extLst>
            <a:ext uri="{909E8E84-426E-40DD-AFC4-6F175D3DCCD1}">
              <a14:hiddenFill xmlns:a14="http://schemas.microsoft.com/office/drawing/2010/main">
                <a:noFill/>
              </a14:hiddenFill>
            </a:ext>
          </a:extLst>
        </p:spPr>
      </p:cxnSp>
      <p:pic>
        <p:nvPicPr>
          <p:cNvPr id="2" name="图片 1"/>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9916795" y="4733290"/>
            <a:ext cx="2155825" cy="1924685"/>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400">
        <p14:ripp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1"/>
          <a:stretch>
            <a:fillRect/>
          </a:stretch>
        </p:blipFill>
        <p:spPr>
          <a:xfrm>
            <a:off x="-1062990" y="49530"/>
            <a:ext cx="14317980" cy="6758940"/>
          </a:xfrm>
          <a:prstGeom prst="rect">
            <a:avLst/>
          </a:prstGeom>
        </p:spPr>
      </p:pic>
      <p:sp>
        <p:nvSpPr>
          <p:cNvPr id="5" name="圆角矩形 4"/>
          <p:cNvSpPr/>
          <p:nvPr/>
        </p:nvSpPr>
        <p:spPr>
          <a:xfrm>
            <a:off x="1638245" y="3656039"/>
            <a:ext cx="1554854" cy="364146"/>
          </a:xfrm>
          <a:prstGeom prst="roundRect">
            <a:avLst/>
          </a:prstGeom>
          <a:solidFill>
            <a:schemeClr val="accent5">
              <a:lumMod val="60000"/>
              <a:lumOff val="40000"/>
              <a:alpha val="52000"/>
            </a:schemeClr>
          </a:solid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charset="-122"/>
            </a:endParaRP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p15:prstTrans prst="pageCurlDoub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ldLvl="0" animBg="1"/>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1"/>
          <a:stretch>
            <a:fillRect/>
          </a:stretch>
        </p:blipFill>
        <p:spPr>
          <a:xfrm>
            <a:off x="0" y="0"/>
            <a:ext cx="11071860" cy="6850380"/>
          </a:xfrm>
          <a:prstGeom prst="rect">
            <a:avLst/>
          </a:prstGeom>
        </p:spPr>
      </p:pic>
      <p:sp>
        <p:nvSpPr>
          <p:cNvPr id="6" name="Rectangle 8"/>
          <p:cNvSpPr>
            <a:spLocks noChangeArrowheads="1"/>
          </p:cNvSpPr>
          <p:nvPr/>
        </p:nvSpPr>
        <p:spPr bwMode="auto">
          <a:xfrm>
            <a:off x="2235411" y="479709"/>
            <a:ext cx="295063" cy="1109696"/>
          </a:xfrm>
          <a:prstGeom prst="rect">
            <a:avLst/>
          </a:prstGeom>
          <a:noFill/>
          <a:ln w="28575" algn="ctr">
            <a:solidFill>
              <a:srgbClr val="FF0000"/>
            </a:solidFill>
            <a:miter lim="800000"/>
          </a:ln>
          <a:extLst>
            <a:ext uri="{909E8E84-426E-40DD-AFC4-6F175D3DCCD1}">
              <a14:hiddenFill xmlns:a14="http://schemas.microsoft.com/office/drawing/2010/main">
                <a:solidFill>
                  <a:srgbClr val="FFFFFF"/>
                </a:solidFill>
              </a14:hiddenFill>
            </a:ext>
          </a:extLst>
        </p:spPr>
        <p:txBody>
          <a:bodyPr wrap="none" anchor="ctr"/>
          <a:lstStyle/>
          <a:p>
            <a:endParaRPr lang="zh-CN" altLang="en-US">
              <a:latin typeface="Arial" panose="020B0604020202020204" pitchFamily="34" charset="0"/>
              <a:ea typeface="宋体" panose="02010600030101010101" pitchFamily="2" charset="-122"/>
            </a:endParaRPr>
          </a:p>
        </p:txBody>
      </p:sp>
      <p:sp>
        <p:nvSpPr>
          <p:cNvPr id="7" name="AutoShape 10"/>
          <p:cNvSpPr>
            <a:spLocks noChangeArrowheads="1"/>
          </p:cNvSpPr>
          <p:nvPr/>
        </p:nvSpPr>
        <p:spPr bwMode="auto">
          <a:xfrm>
            <a:off x="2775452" y="321970"/>
            <a:ext cx="2138495" cy="785010"/>
          </a:xfrm>
          <a:prstGeom prst="wedgeRectCallout">
            <a:avLst>
              <a:gd name="adj1" fmla="val -56709"/>
              <a:gd name="adj2" fmla="val 80628"/>
            </a:avLst>
          </a:prstGeom>
          <a:ln w="38100">
            <a:solidFill>
              <a:schemeClr val="accent1">
                <a:lumMod val="60000"/>
                <a:lumOff val="40000"/>
              </a:schemeClr>
            </a:solidFill>
          </a:ln>
        </p:spPr>
        <p:style>
          <a:lnRef idx="2">
            <a:schemeClr val="accent6"/>
          </a:lnRef>
          <a:fillRef idx="1">
            <a:schemeClr val="lt1"/>
          </a:fillRef>
          <a:effectRef idx="0">
            <a:schemeClr val="accent6"/>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r>
              <a:rPr lang="zh-CN" altLang="en-US" b="1" dirty="0">
                <a:solidFill>
                  <a:schemeClr val="tx1"/>
                </a:solidFill>
                <a:ea typeface="微软雅黑" panose="020B0503020204020204" charset="-122"/>
              </a:rPr>
              <a:t>点击目录标签，查看本书目录结构</a:t>
            </a:r>
            <a:endParaRPr lang="zh-CN" altLang="en-US" b="1" dirty="0">
              <a:solidFill>
                <a:schemeClr val="tx1"/>
              </a:solidFill>
              <a:ea typeface="微软雅黑" panose="020B0503020204020204" charset="-122"/>
            </a:endParaRP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p15:prstTrans prst="pageCurlDoub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12"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strips(downLeft)">
                                      <p:cBhvr>
                                        <p:cTn id="7" dur="500"/>
                                        <p:tgtEl>
                                          <p:spTgt spid="6"/>
                                        </p:tgtEl>
                                      </p:cBhvr>
                                    </p:animEffect>
                                  </p:childTnLst>
                                </p:cTn>
                              </p:par>
                              <p:par>
                                <p:cTn id="8" presetID="9" presetClass="entr" presetSubtype="0"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dissolve">
                                      <p:cBhvr>
                                        <p:cTn id="10"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ldLvl="0" animBg="1"/>
      <p:bldP spid="7" grpId="0" bldLvl="0" animBg="1"/>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1"/>
          <a:stretch>
            <a:fillRect/>
          </a:stretch>
        </p:blipFill>
        <p:spPr>
          <a:xfrm>
            <a:off x="-328613" y="-147638"/>
            <a:ext cx="12849225" cy="7153275"/>
          </a:xfrm>
          <a:prstGeom prst="rect">
            <a:avLst/>
          </a:prstGeom>
        </p:spPr>
      </p:pic>
      <p:sp>
        <p:nvSpPr>
          <p:cNvPr id="6" name="圆角矩形 5"/>
          <p:cNvSpPr/>
          <p:nvPr/>
        </p:nvSpPr>
        <p:spPr>
          <a:xfrm>
            <a:off x="7703448" y="1231291"/>
            <a:ext cx="1554854" cy="364146"/>
          </a:xfrm>
          <a:prstGeom prst="roundRect">
            <a:avLst/>
          </a:prstGeom>
          <a:solidFill>
            <a:schemeClr val="accent5">
              <a:lumMod val="60000"/>
              <a:lumOff val="40000"/>
              <a:alpha val="52000"/>
            </a:schemeClr>
          </a:solid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charset="-122"/>
            </a:endParaRP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p15:prstTrans prst="pageCurlDoub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xit" presetSubtype="0" fill="hold" grpId="1" nodeType="clickEffect">
                                  <p:stCondLst>
                                    <p:cond delay="0"/>
                                  </p:stCondLst>
                                  <p:childTnLst>
                                    <p:animEffect transition="out" filter="fade">
                                      <p:cBhvr>
                                        <p:cTn id="11" dur="500"/>
                                        <p:tgtEl>
                                          <p:spTgt spid="6"/>
                                        </p:tgtEl>
                                      </p:cBhvr>
                                    </p:animEffect>
                                    <p:set>
                                      <p:cBhvr>
                                        <p:cTn id="12" dur="1" fill="hold">
                                          <p:stCondLst>
                                            <p:cond delay="499"/>
                                          </p:stCondLst>
                                        </p:cTn>
                                        <p:tgtEl>
                                          <p:spTgt spid="6"/>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ldLvl="0" animBg="1"/>
      <p:bldP spid="6" grpId="1" bldLvl="0" animBg="1"/>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AutoShape 8"/>
          <p:cNvSpPr>
            <a:spLocks noChangeArrowheads="1"/>
          </p:cNvSpPr>
          <p:nvPr/>
        </p:nvSpPr>
        <p:spPr bwMode="auto">
          <a:xfrm>
            <a:off x="6518314" y="3284537"/>
            <a:ext cx="2592387" cy="935037"/>
          </a:xfrm>
          <a:prstGeom prst="wedgeRectCallout">
            <a:avLst>
              <a:gd name="adj1" fmla="val -82913"/>
              <a:gd name="adj2" fmla="val -34575"/>
            </a:avLst>
          </a:prstGeom>
          <a:ln w="38100">
            <a:solidFill>
              <a:schemeClr val="accent1">
                <a:lumMod val="60000"/>
                <a:lumOff val="40000"/>
              </a:schemeClr>
            </a:solidFill>
          </a:ln>
        </p:spPr>
        <p:style>
          <a:lnRef idx="2">
            <a:schemeClr val="accent6"/>
          </a:lnRef>
          <a:fillRef idx="1">
            <a:schemeClr val="lt1"/>
          </a:fillRef>
          <a:effectRef idx="0">
            <a:schemeClr val="accent6"/>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r>
              <a:rPr lang="zh-CN" altLang="en-US" b="1" dirty="0">
                <a:solidFill>
                  <a:schemeClr val="tx1"/>
                </a:solidFill>
                <a:ea typeface="微软雅黑" panose="020B0503020204020204" charset="-122"/>
              </a:rPr>
              <a:t>填写您需要的该本图书的页码范围，并正确填写接收邮箱</a:t>
            </a:r>
            <a:endParaRPr lang="zh-CN" altLang="en-US" b="1" dirty="0">
              <a:solidFill>
                <a:schemeClr val="tx1"/>
              </a:solidFill>
              <a:ea typeface="微软雅黑" panose="020B0503020204020204" charset="-122"/>
            </a:endParaRPr>
          </a:p>
        </p:txBody>
      </p:sp>
      <p:pic>
        <p:nvPicPr>
          <p:cNvPr id="4" name="图片 3"/>
          <p:cNvPicPr>
            <a:picLocks noChangeAspect="1"/>
          </p:cNvPicPr>
          <p:nvPr/>
        </p:nvPicPr>
        <p:blipFill>
          <a:blip r:embed="rId1"/>
          <a:stretch>
            <a:fillRect/>
          </a:stretch>
        </p:blipFill>
        <p:spPr>
          <a:xfrm>
            <a:off x="-328613" y="-166688"/>
            <a:ext cx="12849225" cy="7191375"/>
          </a:xfrm>
          <a:prstGeom prst="rect">
            <a:avLst/>
          </a:prstGeom>
        </p:spPr>
      </p:pic>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000" advTm="2000">
        <p15:prstTrans prst="pageCurlDouble"/>
      </p:transition>
    </mc:Choice>
    <mc:Fallback>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dissolve">
                                      <p:cBhvr>
                                        <p:cTn id="7" dur="500"/>
                                        <p:tgtEl>
                                          <p:spTgt spid="5"/>
                                        </p:tgtEl>
                                      </p:cBhvr>
                                    </p:animEffect>
                                  </p:childTnLst>
                                </p:cTn>
                              </p:par>
                              <p:par>
                                <p:cTn id="8" presetID="1" presetClass="exit" presetSubtype="0" fill="hold" grpId="1" nodeType="withEffect">
                                  <p:stCondLst>
                                    <p:cond delay="0"/>
                                  </p:stCondLst>
                                  <p:childTnLst>
                                    <p:set>
                                      <p:cBhvr>
                                        <p:cTn id="9" dur="1" fill="hold">
                                          <p:stCondLst>
                                            <p:cond delay="0"/>
                                          </p:stCondLst>
                                        </p:cTn>
                                        <p:tgtEl>
                                          <p:spTgt spid="5"/>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ldLvl="0" animBg="1"/>
      <p:bldP spid="5" grpId="1" bldLvl="0" animBg="1"/>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1"/>
          <a:stretch>
            <a:fillRect/>
          </a:stretch>
        </p:blipFill>
        <p:spPr>
          <a:xfrm>
            <a:off x="-771580" y="-414337"/>
            <a:ext cx="13303124" cy="7143750"/>
          </a:xfrm>
          <a:prstGeom prst="rect">
            <a:avLst/>
          </a:prstGeom>
        </p:spPr>
      </p:pic>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p15:prstTrans prst="pageCurlDouble"/>
      </p:transition>
    </mc:Choice>
    <mc:Fallback>
      <p:transition spd="slow">
        <p:fade/>
      </p:transition>
    </mc:Fallback>
  </mc:AlternateContent>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1"/>
          <a:stretch>
            <a:fillRect/>
          </a:stretch>
        </p:blipFill>
        <p:spPr>
          <a:xfrm>
            <a:off x="0" y="0"/>
            <a:ext cx="12232900" cy="6886576"/>
          </a:xfrm>
          <a:prstGeom prst="rect">
            <a:avLst/>
          </a:prstGeom>
        </p:spPr>
      </p:pic>
      <p:sp>
        <p:nvSpPr>
          <p:cNvPr id="6" name="AutoShape 6"/>
          <p:cNvSpPr>
            <a:spLocks noChangeArrowheads="1"/>
          </p:cNvSpPr>
          <p:nvPr/>
        </p:nvSpPr>
        <p:spPr bwMode="auto">
          <a:xfrm>
            <a:off x="5364088" y="3356992"/>
            <a:ext cx="2592387" cy="935037"/>
          </a:xfrm>
          <a:prstGeom prst="wedgeRectCallout">
            <a:avLst>
              <a:gd name="adj1" fmla="val -18479"/>
              <a:gd name="adj2" fmla="val 105083"/>
            </a:avLst>
          </a:prstGeom>
          <a:ln w="38100">
            <a:solidFill>
              <a:schemeClr val="accent1">
                <a:lumMod val="60000"/>
                <a:lumOff val="40000"/>
              </a:schemeClr>
            </a:solidFill>
          </a:ln>
        </p:spPr>
        <p:style>
          <a:lnRef idx="2">
            <a:schemeClr val="accent6"/>
          </a:lnRef>
          <a:fillRef idx="1">
            <a:schemeClr val="lt1"/>
          </a:fillRef>
          <a:effectRef idx="0">
            <a:schemeClr val="accent6"/>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r>
              <a:rPr lang="zh-CN" altLang="en-US" b="1" dirty="0">
                <a:solidFill>
                  <a:schemeClr val="tx1"/>
                </a:solidFill>
                <a:ea typeface="微软雅黑" panose="020B0503020204020204" charset="-122"/>
              </a:rPr>
              <a:t>进入</a:t>
            </a:r>
            <a:r>
              <a:rPr lang="zh-CN" altLang="en-US" b="1" dirty="0" smtClean="0">
                <a:solidFill>
                  <a:schemeClr val="tx1"/>
                </a:solidFill>
                <a:ea typeface="微软雅黑" panose="020B0503020204020204" charset="-122"/>
              </a:rPr>
              <a:t>邮箱</a:t>
            </a:r>
            <a:r>
              <a:rPr lang="zh-CN" altLang="en-US" b="1" dirty="0">
                <a:solidFill>
                  <a:schemeClr val="tx1"/>
                </a:solidFill>
                <a:ea typeface="微软雅黑" panose="020B0503020204020204" charset="-122"/>
              </a:rPr>
              <a:t>查看邮件，点击超链接进行</a:t>
            </a:r>
            <a:r>
              <a:rPr lang="zh-CN" altLang="en-US" b="1" dirty="0" smtClean="0">
                <a:solidFill>
                  <a:schemeClr val="tx1"/>
                </a:solidFill>
                <a:ea typeface="微软雅黑" panose="020B0503020204020204" charset="-122"/>
              </a:rPr>
              <a:t>在线阅读</a:t>
            </a:r>
            <a:endParaRPr lang="zh-CN" altLang="en-US" b="1" dirty="0" smtClean="0">
              <a:solidFill>
                <a:schemeClr val="tx1"/>
              </a:solidFill>
              <a:ea typeface="微软雅黑" panose="020B0503020204020204" charset="-122"/>
            </a:endParaRP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p15:prstTrans prst="pageCurlDoub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dissolve">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ldLvl="0" animBg="1"/>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111"/>
          <p:cNvSpPr txBox="1"/>
          <p:nvPr/>
        </p:nvSpPr>
        <p:spPr>
          <a:xfrm>
            <a:off x="4394792" y="2773945"/>
            <a:ext cx="3815165" cy="101473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6000" i="0" u="none" strike="noStrike" kern="1200" cap="none" spc="0" normalizeH="0" baseline="0" noProof="0" dirty="0">
                <a:ln>
                  <a:noFill/>
                </a:ln>
                <a:solidFill>
                  <a:prstClr val="black">
                    <a:lumMod val="65000"/>
                    <a:lumOff val="35000"/>
                  </a:prstClr>
                </a:solidFill>
                <a:effectLst/>
                <a:uLnTx/>
                <a:uFillTx/>
                <a:latin typeface="微软雅黑" panose="020B0503020204020204" charset="-122"/>
                <a:ea typeface="微软雅黑" panose="020B0503020204020204" charset="-122"/>
                <a:cs typeface="+mn-cs"/>
              </a:rPr>
              <a:t>学习通</a:t>
            </a:r>
            <a:endParaRPr kumimoji="0" lang="zh-CN" altLang="en-US" sz="6000" i="0" u="none" strike="noStrike" kern="1200" cap="none" spc="0" normalizeH="0" baseline="0" noProof="0" dirty="0">
              <a:ln>
                <a:noFill/>
              </a:ln>
              <a:solidFill>
                <a:prstClr val="black">
                  <a:lumMod val="65000"/>
                  <a:lumOff val="35000"/>
                </a:prstClr>
              </a:solidFill>
              <a:effectLst/>
              <a:uLnTx/>
              <a:uFillTx/>
              <a:latin typeface="微软雅黑" panose="020B0503020204020204" charset="-122"/>
              <a:ea typeface="微软雅黑" panose="020B0503020204020204" charset="-122"/>
              <a:cs typeface="+mn-cs"/>
            </a:endParaRPr>
          </a:p>
        </p:txBody>
      </p:sp>
      <p:pic>
        <p:nvPicPr>
          <p:cNvPr id="20" name="图片 19"/>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9876155" y="4592955"/>
            <a:ext cx="2155825" cy="1924685"/>
          </a:xfrm>
          <a:prstGeom prst="rect">
            <a:avLst/>
          </a:prstGeom>
        </p:spPr>
      </p:pic>
      <p:sp>
        <p:nvSpPr>
          <p:cNvPr id="38" name="円/楕円 34"/>
          <p:cNvSpPr/>
          <p:nvPr/>
        </p:nvSpPr>
        <p:spPr>
          <a:xfrm>
            <a:off x="3658235" y="2773680"/>
            <a:ext cx="929640" cy="929005"/>
          </a:xfrm>
          <a:prstGeom prst="ellipse">
            <a:avLst/>
          </a:prstGeom>
          <a:solidFill>
            <a:srgbClr val="FB8C8E"/>
          </a:solidFill>
          <a:ln w="98425" cmpd="sng">
            <a:solidFill>
              <a:schemeClr val="bg1">
                <a:lumMod val="8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defRPr/>
            </a:pPr>
            <a:r>
              <a:rPr kumimoji="1" lang="en-US" altLang="ja-JP" sz="4000" b="0" i="0" u="none" strike="noStrike" kern="1200" cap="none" spc="0" normalizeH="0" baseline="0" noProof="0" dirty="0">
                <a:ln>
                  <a:noFill/>
                </a:ln>
                <a:solidFill>
                  <a:srgbClr val="FFFFFF"/>
                </a:solidFill>
                <a:effectLst/>
                <a:uLnTx/>
                <a:uFillTx/>
                <a:latin typeface="微软雅黑" panose="020B0503020204020204" charset="-122"/>
                <a:ea typeface="微软雅黑" panose="020B0503020204020204" charset="-122"/>
                <a:cs typeface="+mn-lt"/>
              </a:rPr>
              <a:t>2</a:t>
            </a:r>
            <a:endParaRPr kumimoji="1" lang="en-US" altLang="ja-JP" sz="4000" b="0" i="0" u="none" strike="noStrike" kern="1200" cap="none" spc="0" normalizeH="0" baseline="0" noProof="0" dirty="0">
              <a:ln>
                <a:noFill/>
              </a:ln>
              <a:solidFill>
                <a:srgbClr val="FFFFFF"/>
              </a:solidFill>
              <a:effectLst/>
              <a:uLnTx/>
              <a:uFillTx/>
              <a:latin typeface="微软雅黑" panose="020B0503020204020204" charset="-122"/>
              <a:ea typeface="微软雅黑" panose="020B0503020204020204" charset="-122"/>
              <a:cs typeface="+mn-lt"/>
            </a:endParaRPr>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20"/>
                                        </p:tgtEl>
                                        <p:attrNameLst>
                                          <p:attrName>style.visibility</p:attrName>
                                        </p:attrNameLst>
                                      </p:cBhvr>
                                      <p:to>
                                        <p:strVal val="visible"/>
                                      </p:to>
                                    </p:set>
                                    <p:anim calcmode="lin" valueType="num">
                                      <p:cBhvr>
                                        <p:cTn id="11" dur="500" fill="hold"/>
                                        <p:tgtEl>
                                          <p:spTgt spid="20"/>
                                        </p:tgtEl>
                                        <p:attrNameLst>
                                          <p:attrName>ppt_w</p:attrName>
                                        </p:attrNameLst>
                                      </p:cBhvr>
                                      <p:tavLst>
                                        <p:tav tm="0">
                                          <p:val>
                                            <p:fltVal val="0"/>
                                          </p:val>
                                        </p:tav>
                                        <p:tav tm="100000">
                                          <p:val>
                                            <p:strVal val="#ppt_w"/>
                                          </p:val>
                                        </p:tav>
                                      </p:tavLst>
                                    </p:anim>
                                    <p:anim calcmode="lin" valueType="num">
                                      <p:cBhvr>
                                        <p:cTn id="12" dur="500" fill="hold"/>
                                        <p:tgtEl>
                                          <p:spTgt spid="20"/>
                                        </p:tgtEl>
                                        <p:attrNameLst>
                                          <p:attrName>ppt_h</p:attrName>
                                        </p:attrNameLst>
                                      </p:cBhvr>
                                      <p:tavLst>
                                        <p:tav tm="0">
                                          <p:val>
                                            <p:fltVal val="0"/>
                                          </p:val>
                                        </p:tav>
                                        <p:tav tm="100000">
                                          <p:val>
                                            <p:strVal val="#ppt_h"/>
                                          </p:val>
                                        </p:tav>
                                      </p:tavLst>
                                    </p:anim>
                                    <p:animEffect transition="in" filter="fade">
                                      <p:cBhvr>
                                        <p:cTn id="13" dur="500"/>
                                        <p:tgtEl>
                                          <p:spTgt spid="20"/>
                                        </p:tgtEl>
                                      </p:cBhvr>
                                    </p:animEffect>
                                  </p:childTnLst>
                                </p:cTn>
                              </p:par>
                            </p:childTnLst>
                          </p:cTn>
                        </p:par>
                        <p:par>
                          <p:cTn id="14" fill="hold">
                            <p:stCondLst>
                              <p:cond delay="1000"/>
                            </p:stCondLst>
                            <p:childTnLst>
                              <p:par>
                                <p:cTn id="15" presetID="2" presetClass="entr" presetSubtype="8" fill="hold" grpId="0" nodeType="afterEffect">
                                  <p:stCondLst>
                                    <p:cond delay="0"/>
                                  </p:stCondLst>
                                  <p:childTnLst>
                                    <p:set>
                                      <p:cBhvr>
                                        <p:cTn id="16" dur="1" fill="hold">
                                          <p:stCondLst>
                                            <p:cond delay="0"/>
                                          </p:stCondLst>
                                        </p:cTn>
                                        <p:tgtEl>
                                          <p:spTgt spid="38"/>
                                        </p:tgtEl>
                                        <p:attrNameLst>
                                          <p:attrName>style.visibility</p:attrName>
                                        </p:attrNameLst>
                                      </p:cBhvr>
                                      <p:to>
                                        <p:strVal val="visible"/>
                                      </p:to>
                                    </p:set>
                                    <p:anim calcmode="lin" valueType="num">
                                      <p:cBhvr additive="base">
                                        <p:cTn id="17" dur="500" fill="hold"/>
                                        <p:tgtEl>
                                          <p:spTgt spid="38"/>
                                        </p:tgtEl>
                                        <p:attrNameLst>
                                          <p:attrName>ppt_x</p:attrName>
                                        </p:attrNameLst>
                                      </p:cBhvr>
                                      <p:tavLst>
                                        <p:tav tm="0">
                                          <p:val>
                                            <p:strVal val="0-#ppt_w/2"/>
                                          </p:val>
                                        </p:tav>
                                        <p:tav tm="100000">
                                          <p:val>
                                            <p:strVal val="#ppt_x"/>
                                          </p:val>
                                        </p:tav>
                                      </p:tavLst>
                                    </p:anim>
                                    <p:anim calcmode="lin" valueType="num">
                                      <p:cBhvr additive="base">
                                        <p:cTn id="18" dur="500" fill="hold"/>
                                        <p:tgtEl>
                                          <p:spTgt spid="3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38" grpId="0" bldLvl="0" animBg="1"/>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 name="Freeform 4"/>
          <p:cNvSpPr/>
          <p:nvPr/>
        </p:nvSpPr>
        <p:spPr>
          <a:xfrm>
            <a:off x="4003339" y="1517220"/>
            <a:ext cx="2489200" cy="2055812"/>
          </a:xfrm>
          <a:custGeom>
            <a:avLst/>
            <a:gdLst>
              <a:gd name="txL" fmla="*/ 0 w 1057"/>
              <a:gd name="txT" fmla="*/ 0 h 900"/>
              <a:gd name="txR" fmla="*/ 1057 w 1057"/>
              <a:gd name="txB" fmla="*/ 900 h 900"/>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0"/>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Lst>
            <a:rect l="txL" t="txT" r="txR" b="txB"/>
            <a:pathLst>
              <a:path w="1057" h="900">
                <a:moveTo>
                  <a:pt x="455" y="879"/>
                </a:moveTo>
                <a:lnTo>
                  <a:pt x="471" y="838"/>
                </a:lnTo>
                <a:lnTo>
                  <a:pt x="490" y="799"/>
                </a:lnTo>
                <a:lnTo>
                  <a:pt x="514" y="762"/>
                </a:lnTo>
                <a:lnTo>
                  <a:pt x="541" y="728"/>
                </a:lnTo>
                <a:lnTo>
                  <a:pt x="570" y="696"/>
                </a:lnTo>
                <a:lnTo>
                  <a:pt x="603" y="667"/>
                </a:lnTo>
                <a:lnTo>
                  <a:pt x="639" y="642"/>
                </a:lnTo>
                <a:lnTo>
                  <a:pt x="676" y="621"/>
                </a:lnTo>
                <a:lnTo>
                  <a:pt x="713" y="605"/>
                </a:lnTo>
                <a:lnTo>
                  <a:pt x="753" y="591"/>
                </a:lnTo>
                <a:lnTo>
                  <a:pt x="793" y="581"/>
                </a:lnTo>
                <a:lnTo>
                  <a:pt x="834" y="575"/>
                </a:lnTo>
                <a:lnTo>
                  <a:pt x="833" y="711"/>
                </a:lnTo>
                <a:lnTo>
                  <a:pt x="1056" y="374"/>
                </a:lnTo>
                <a:lnTo>
                  <a:pt x="818" y="0"/>
                </a:lnTo>
                <a:lnTo>
                  <a:pt x="819" y="137"/>
                </a:lnTo>
                <a:lnTo>
                  <a:pt x="757" y="143"/>
                </a:lnTo>
                <a:lnTo>
                  <a:pt x="694" y="154"/>
                </a:lnTo>
                <a:lnTo>
                  <a:pt x="634" y="168"/>
                </a:lnTo>
                <a:lnTo>
                  <a:pt x="574" y="188"/>
                </a:lnTo>
                <a:lnTo>
                  <a:pt x="516" y="211"/>
                </a:lnTo>
                <a:lnTo>
                  <a:pt x="460" y="238"/>
                </a:lnTo>
                <a:lnTo>
                  <a:pt x="405" y="270"/>
                </a:lnTo>
                <a:lnTo>
                  <a:pt x="352" y="306"/>
                </a:lnTo>
                <a:lnTo>
                  <a:pt x="302" y="346"/>
                </a:lnTo>
                <a:lnTo>
                  <a:pt x="255" y="390"/>
                </a:lnTo>
                <a:lnTo>
                  <a:pt x="211" y="437"/>
                </a:lnTo>
                <a:lnTo>
                  <a:pt x="170" y="486"/>
                </a:lnTo>
                <a:lnTo>
                  <a:pt x="134" y="539"/>
                </a:lnTo>
                <a:lnTo>
                  <a:pt x="101" y="595"/>
                </a:lnTo>
                <a:lnTo>
                  <a:pt x="72" y="653"/>
                </a:lnTo>
                <a:lnTo>
                  <a:pt x="47" y="711"/>
                </a:lnTo>
                <a:lnTo>
                  <a:pt x="27" y="773"/>
                </a:lnTo>
                <a:lnTo>
                  <a:pt x="11" y="835"/>
                </a:lnTo>
                <a:lnTo>
                  <a:pt x="0" y="899"/>
                </a:lnTo>
                <a:lnTo>
                  <a:pt x="238" y="741"/>
                </a:lnTo>
                <a:lnTo>
                  <a:pt x="455" y="879"/>
                </a:lnTo>
              </a:path>
            </a:pathLst>
          </a:custGeom>
          <a:solidFill>
            <a:schemeClr val="accent1">
              <a:lumMod val="60000"/>
              <a:lumOff val="40000"/>
            </a:schemeClr>
          </a:solidFill>
          <a:ln w="12700">
            <a:noFill/>
          </a:ln>
        </p:spPr>
        <p:txBody>
          <a:bodyPr/>
          <a:lstStyle/>
          <a:p>
            <a:endParaRPr lang="zh-CN" altLang="en-US"/>
          </a:p>
        </p:txBody>
      </p:sp>
      <p:sp>
        <p:nvSpPr>
          <p:cNvPr id="54" name="Freeform 5"/>
          <p:cNvSpPr/>
          <p:nvPr/>
        </p:nvSpPr>
        <p:spPr>
          <a:xfrm>
            <a:off x="5668627" y="4087382"/>
            <a:ext cx="2430462" cy="2063750"/>
          </a:xfrm>
          <a:custGeom>
            <a:avLst/>
            <a:gdLst>
              <a:gd name="txL" fmla="*/ 0 w 1033"/>
              <a:gd name="txT" fmla="*/ 0 h 904"/>
              <a:gd name="txR" fmla="*/ 1033 w 1033"/>
              <a:gd name="txB" fmla="*/ 904 h 904"/>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0"/>
              </a:cxn>
              <a:cxn ang="0">
                <a:pos x="2147483646" y="2147483646"/>
              </a:cxn>
              <a:cxn ang="0">
                <a:pos x="2147483646" y="2147483646"/>
              </a:cxn>
            </a:cxnLst>
            <a:rect l="txL" t="txT" r="txR" b="txB"/>
            <a:pathLst>
              <a:path w="1033" h="904">
                <a:moveTo>
                  <a:pt x="585" y="1"/>
                </a:moveTo>
                <a:lnTo>
                  <a:pt x="573" y="41"/>
                </a:lnTo>
                <a:lnTo>
                  <a:pt x="556" y="78"/>
                </a:lnTo>
                <a:lnTo>
                  <a:pt x="537" y="116"/>
                </a:lnTo>
                <a:lnTo>
                  <a:pt x="514" y="150"/>
                </a:lnTo>
                <a:lnTo>
                  <a:pt x="488" y="182"/>
                </a:lnTo>
                <a:lnTo>
                  <a:pt x="459" y="212"/>
                </a:lnTo>
                <a:lnTo>
                  <a:pt x="427" y="239"/>
                </a:lnTo>
                <a:lnTo>
                  <a:pt x="393" y="262"/>
                </a:lnTo>
                <a:lnTo>
                  <a:pt x="356" y="283"/>
                </a:lnTo>
                <a:lnTo>
                  <a:pt x="317" y="301"/>
                </a:lnTo>
                <a:lnTo>
                  <a:pt x="277" y="314"/>
                </a:lnTo>
                <a:lnTo>
                  <a:pt x="236" y="323"/>
                </a:lnTo>
                <a:lnTo>
                  <a:pt x="235" y="187"/>
                </a:lnTo>
                <a:lnTo>
                  <a:pt x="159" y="298"/>
                </a:lnTo>
                <a:lnTo>
                  <a:pt x="80" y="409"/>
                </a:lnTo>
                <a:lnTo>
                  <a:pt x="0" y="517"/>
                </a:lnTo>
                <a:lnTo>
                  <a:pt x="236" y="903"/>
                </a:lnTo>
                <a:lnTo>
                  <a:pt x="236" y="766"/>
                </a:lnTo>
                <a:lnTo>
                  <a:pt x="295" y="759"/>
                </a:lnTo>
                <a:lnTo>
                  <a:pt x="353" y="747"/>
                </a:lnTo>
                <a:lnTo>
                  <a:pt x="411" y="733"/>
                </a:lnTo>
                <a:lnTo>
                  <a:pt x="467" y="713"/>
                </a:lnTo>
                <a:lnTo>
                  <a:pt x="522" y="691"/>
                </a:lnTo>
                <a:lnTo>
                  <a:pt x="575" y="665"/>
                </a:lnTo>
                <a:lnTo>
                  <a:pt x="626" y="635"/>
                </a:lnTo>
                <a:lnTo>
                  <a:pt x="676" y="601"/>
                </a:lnTo>
                <a:lnTo>
                  <a:pt x="724" y="564"/>
                </a:lnTo>
                <a:lnTo>
                  <a:pt x="768" y="525"/>
                </a:lnTo>
                <a:lnTo>
                  <a:pt x="811" y="481"/>
                </a:lnTo>
                <a:lnTo>
                  <a:pt x="849" y="435"/>
                </a:lnTo>
                <a:lnTo>
                  <a:pt x="884" y="387"/>
                </a:lnTo>
                <a:lnTo>
                  <a:pt x="916" y="337"/>
                </a:lnTo>
                <a:lnTo>
                  <a:pt x="945" y="284"/>
                </a:lnTo>
                <a:lnTo>
                  <a:pt x="970" y="231"/>
                </a:lnTo>
                <a:lnTo>
                  <a:pt x="991" y="174"/>
                </a:lnTo>
                <a:lnTo>
                  <a:pt x="1009" y="117"/>
                </a:lnTo>
                <a:lnTo>
                  <a:pt x="1023" y="58"/>
                </a:lnTo>
                <a:lnTo>
                  <a:pt x="1032" y="0"/>
                </a:lnTo>
                <a:lnTo>
                  <a:pt x="812" y="132"/>
                </a:lnTo>
                <a:lnTo>
                  <a:pt x="585" y="1"/>
                </a:lnTo>
              </a:path>
            </a:pathLst>
          </a:custGeom>
          <a:solidFill>
            <a:schemeClr val="accent1">
              <a:lumMod val="60000"/>
              <a:lumOff val="40000"/>
            </a:schemeClr>
          </a:solidFill>
          <a:ln w="12700">
            <a:noFill/>
          </a:ln>
        </p:spPr>
        <p:txBody>
          <a:bodyPr/>
          <a:lstStyle/>
          <a:p>
            <a:endParaRPr lang="zh-CN" altLang="en-US"/>
          </a:p>
        </p:txBody>
      </p:sp>
      <p:sp>
        <p:nvSpPr>
          <p:cNvPr id="56" name="Freeform 6"/>
          <p:cNvSpPr/>
          <p:nvPr/>
        </p:nvSpPr>
        <p:spPr>
          <a:xfrm>
            <a:off x="3717589" y="3334907"/>
            <a:ext cx="2187575" cy="2457450"/>
          </a:xfrm>
          <a:custGeom>
            <a:avLst/>
            <a:gdLst>
              <a:gd name="txL" fmla="*/ 0 w 930"/>
              <a:gd name="txT" fmla="*/ 0 h 1075"/>
              <a:gd name="txR" fmla="*/ 930 w 930"/>
              <a:gd name="txB" fmla="*/ 1075 h 1075"/>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0"/>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txL" t="txT" r="txR" b="txB"/>
            <a:pathLst>
              <a:path w="930" h="1075">
                <a:moveTo>
                  <a:pt x="929" y="645"/>
                </a:moveTo>
                <a:lnTo>
                  <a:pt x="887" y="634"/>
                </a:lnTo>
                <a:lnTo>
                  <a:pt x="847" y="620"/>
                </a:lnTo>
                <a:lnTo>
                  <a:pt x="807" y="603"/>
                </a:lnTo>
                <a:lnTo>
                  <a:pt x="771" y="582"/>
                </a:lnTo>
                <a:lnTo>
                  <a:pt x="735" y="557"/>
                </a:lnTo>
                <a:lnTo>
                  <a:pt x="703" y="529"/>
                </a:lnTo>
                <a:lnTo>
                  <a:pt x="673" y="497"/>
                </a:lnTo>
                <a:lnTo>
                  <a:pt x="648" y="465"/>
                </a:lnTo>
                <a:lnTo>
                  <a:pt x="624" y="428"/>
                </a:lnTo>
                <a:lnTo>
                  <a:pt x="607" y="398"/>
                </a:lnTo>
                <a:lnTo>
                  <a:pt x="594" y="366"/>
                </a:lnTo>
                <a:lnTo>
                  <a:pt x="583" y="332"/>
                </a:lnTo>
                <a:lnTo>
                  <a:pt x="577" y="298"/>
                </a:lnTo>
                <a:lnTo>
                  <a:pt x="575" y="264"/>
                </a:lnTo>
                <a:lnTo>
                  <a:pt x="576" y="229"/>
                </a:lnTo>
                <a:lnTo>
                  <a:pt x="748" y="229"/>
                </a:lnTo>
                <a:lnTo>
                  <a:pt x="360" y="0"/>
                </a:lnTo>
                <a:lnTo>
                  <a:pt x="0" y="236"/>
                </a:lnTo>
                <a:lnTo>
                  <a:pt x="136" y="237"/>
                </a:lnTo>
                <a:lnTo>
                  <a:pt x="141" y="299"/>
                </a:lnTo>
                <a:lnTo>
                  <a:pt x="150" y="362"/>
                </a:lnTo>
                <a:lnTo>
                  <a:pt x="165" y="422"/>
                </a:lnTo>
                <a:lnTo>
                  <a:pt x="182" y="483"/>
                </a:lnTo>
                <a:lnTo>
                  <a:pt x="204" y="541"/>
                </a:lnTo>
                <a:lnTo>
                  <a:pt x="231" y="598"/>
                </a:lnTo>
                <a:lnTo>
                  <a:pt x="262" y="653"/>
                </a:lnTo>
                <a:lnTo>
                  <a:pt x="296" y="704"/>
                </a:lnTo>
                <a:lnTo>
                  <a:pt x="333" y="752"/>
                </a:lnTo>
                <a:lnTo>
                  <a:pt x="374" y="797"/>
                </a:lnTo>
                <a:lnTo>
                  <a:pt x="419" y="841"/>
                </a:lnTo>
                <a:lnTo>
                  <a:pt x="465" y="880"/>
                </a:lnTo>
                <a:lnTo>
                  <a:pt x="514" y="917"/>
                </a:lnTo>
                <a:lnTo>
                  <a:pt x="566" y="951"/>
                </a:lnTo>
                <a:lnTo>
                  <a:pt x="620" y="980"/>
                </a:lnTo>
                <a:lnTo>
                  <a:pt x="675" y="1007"/>
                </a:lnTo>
                <a:lnTo>
                  <a:pt x="732" y="1029"/>
                </a:lnTo>
                <a:lnTo>
                  <a:pt x="790" y="1048"/>
                </a:lnTo>
                <a:lnTo>
                  <a:pt x="849" y="1062"/>
                </a:lnTo>
                <a:lnTo>
                  <a:pt x="910" y="1074"/>
                </a:lnTo>
                <a:lnTo>
                  <a:pt x="772" y="845"/>
                </a:lnTo>
                <a:lnTo>
                  <a:pt x="929" y="645"/>
                </a:lnTo>
              </a:path>
            </a:pathLst>
          </a:custGeom>
          <a:solidFill>
            <a:schemeClr val="accent1">
              <a:lumMod val="75000"/>
            </a:schemeClr>
          </a:solidFill>
          <a:ln w="12700">
            <a:noFill/>
          </a:ln>
        </p:spPr>
        <p:txBody>
          <a:bodyPr/>
          <a:lstStyle/>
          <a:p>
            <a:endParaRPr lang="zh-CN" altLang="en-US"/>
          </a:p>
        </p:txBody>
      </p:sp>
      <p:sp>
        <p:nvSpPr>
          <p:cNvPr id="58" name="Freeform 7"/>
          <p:cNvSpPr/>
          <p:nvPr/>
        </p:nvSpPr>
        <p:spPr>
          <a:xfrm>
            <a:off x="6273464" y="1841070"/>
            <a:ext cx="2219325" cy="2433637"/>
          </a:xfrm>
          <a:custGeom>
            <a:avLst/>
            <a:gdLst>
              <a:gd name="txL" fmla="*/ 0 w 943"/>
              <a:gd name="txT" fmla="*/ 0 h 1065"/>
              <a:gd name="txR" fmla="*/ 943 w 943"/>
              <a:gd name="txB" fmla="*/ 1065 h 1065"/>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0"/>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txL" t="txT" r="txR" b="txB"/>
            <a:pathLst>
              <a:path w="943" h="1065">
                <a:moveTo>
                  <a:pt x="554" y="1064"/>
                </a:moveTo>
                <a:lnTo>
                  <a:pt x="942" y="840"/>
                </a:lnTo>
                <a:lnTo>
                  <a:pt x="781" y="840"/>
                </a:lnTo>
                <a:lnTo>
                  <a:pt x="776" y="778"/>
                </a:lnTo>
                <a:lnTo>
                  <a:pt x="767" y="716"/>
                </a:lnTo>
                <a:lnTo>
                  <a:pt x="754" y="655"/>
                </a:lnTo>
                <a:lnTo>
                  <a:pt x="737" y="595"/>
                </a:lnTo>
                <a:lnTo>
                  <a:pt x="714" y="536"/>
                </a:lnTo>
                <a:lnTo>
                  <a:pt x="688" y="480"/>
                </a:lnTo>
                <a:lnTo>
                  <a:pt x="658" y="425"/>
                </a:lnTo>
                <a:lnTo>
                  <a:pt x="624" y="372"/>
                </a:lnTo>
                <a:lnTo>
                  <a:pt x="586" y="323"/>
                </a:lnTo>
                <a:lnTo>
                  <a:pt x="547" y="275"/>
                </a:lnTo>
                <a:lnTo>
                  <a:pt x="502" y="232"/>
                </a:lnTo>
                <a:lnTo>
                  <a:pt x="455" y="191"/>
                </a:lnTo>
                <a:lnTo>
                  <a:pt x="405" y="153"/>
                </a:lnTo>
                <a:lnTo>
                  <a:pt x="352" y="120"/>
                </a:lnTo>
                <a:lnTo>
                  <a:pt x="298" y="89"/>
                </a:lnTo>
                <a:lnTo>
                  <a:pt x="241" y="63"/>
                </a:lnTo>
                <a:lnTo>
                  <a:pt x="182" y="41"/>
                </a:lnTo>
                <a:lnTo>
                  <a:pt x="122" y="23"/>
                </a:lnTo>
                <a:lnTo>
                  <a:pt x="61" y="9"/>
                </a:lnTo>
                <a:lnTo>
                  <a:pt x="0" y="0"/>
                </a:lnTo>
                <a:lnTo>
                  <a:pt x="137" y="226"/>
                </a:lnTo>
                <a:lnTo>
                  <a:pt x="5" y="451"/>
                </a:lnTo>
                <a:lnTo>
                  <a:pt x="48" y="465"/>
                </a:lnTo>
                <a:lnTo>
                  <a:pt x="90" y="483"/>
                </a:lnTo>
                <a:lnTo>
                  <a:pt x="130" y="505"/>
                </a:lnTo>
                <a:lnTo>
                  <a:pt x="168" y="531"/>
                </a:lnTo>
                <a:lnTo>
                  <a:pt x="202" y="561"/>
                </a:lnTo>
                <a:lnTo>
                  <a:pt x="233" y="594"/>
                </a:lnTo>
                <a:lnTo>
                  <a:pt x="262" y="629"/>
                </a:lnTo>
                <a:lnTo>
                  <a:pt x="285" y="668"/>
                </a:lnTo>
                <a:lnTo>
                  <a:pt x="305" y="709"/>
                </a:lnTo>
                <a:lnTo>
                  <a:pt x="321" y="751"/>
                </a:lnTo>
                <a:lnTo>
                  <a:pt x="333" y="795"/>
                </a:lnTo>
                <a:lnTo>
                  <a:pt x="340" y="840"/>
                </a:lnTo>
                <a:lnTo>
                  <a:pt x="188" y="841"/>
                </a:lnTo>
                <a:lnTo>
                  <a:pt x="554" y="1064"/>
                </a:lnTo>
              </a:path>
            </a:pathLst>
          </a:custGeom>
          <a:solidFill>
            <a:schemeClr val="accent1">
              <a:lumMod val="75000"/>
            </a:schemeClr>
          </a:solidFill>
          <a:ln w="12700">
            <a:noFill/>
          </a:ln>
        </p:spPr>
        <p:txBody>
          <a:bodyPr/>
          <a:lstStyle/>
          <a:p>
            <a:endParaRPr lang="zh-CN" altLang="en-US"/>
          </a:p>
        </p:txBody>
      </p:sp>
      <p:sp>
        <p:nvSpPr>
          <p:cNvPr id="60" name="文本框 16"/>
          <p:cNvSpPr/>
          <p:nvPr/>
        </p:nvSpPr>
        <p:spPr>
          <a:xfrm>
            <a:off x="2555539" y="1715657"/>
            <a:ext cx="2692400" cy="645160"/>
          </a:xfrm>
          <a:prstGeom prst="rect">
            <a:avLst/>
          </a:prstGeom>
          <a:noFill/>
          <a:ln w="9525">
            <a:noFill/>
          </a:ln>
        </p:spPr>
        <p:txBody>
          <a:bodyPr>
            <a:spAutoFit/>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sym typeface="Calibri" panose="020F0502020204030204" pitchFamily="34" charset="0"/>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sym typeface="Calibri" panose="020F0502020204030204" pitchFamily="34" charset="0"/>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sym typeface="Calibri" panose="020F0502020204030204" pitchFamily="34" charset="0"/>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sym typeface="Calibri" panose="020F0502020204030204" pitchFamily="34" charset="0"/>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sym typeface="Calibri" panose="020F0502020204030204" pitchFamily="34" charset="0"/>
              </a:defRPr>
            </a:lvl5pPr>
          </a:lstStyle>
          <a:p>
            <a:pPr marL="0" lvl="0" indent="0" eaLnBrk="1" hangingPunct="1">
              <a:lnSpc>
                <a:spcPct val="100000"/>
              </a:lnSpc>
              <a:spcBef>
                <a:spcPct val="0"/>
              </a:spcBef>
              <a:buNone/>
            </a:pPr>
            <a:r>
              <a:rPr lang="zh-CN" altLang="en-US" sz="3600" b="1" dirty="0">
                <a:solidFill>
                  <a:schemeClr val="tx1"/>
                </a:solidFill>
                <a:effectLst>
                  <a:outerShdw blurRad="38100" dist="19050" dir="2700000" algn="tl" rotWithShape="0">
                    <a:schemeClr val="dk1">
                      <a:alpha val="40000"/>
                    </a:schemeClr>
                  </a:outerShdw>
                </a:effectLst>
                <a:latin typeface="微软雅黑" panose="020B0503020204020204" charset="-122"/>
                <a:ea typeface="微软雅黑" panose="020B0503020204020204" charset="-122"/>
                <a:cs typeface="微软雅黑" panose="020B0503020204020204" charset="-122"/>
              </a:rPr>
              <a:t>馆藏查询</a:t>
            </a:r>
            <a:r>
              <a:rPr lang="zh-CN" altLang="en-US" sz="3600" b="1" dirty="0">
                <a:solidFill>
                  <a:srgbClr val="7F7F7F"/>
                </a:solidFill>
                <a:latin typeface="+mn-ea"/>
                <a:cs typeface="微软雅黑" panose="020B0503020204020204" charset="-122"/>
              </a:rPr>
              <a:t> </a:t>
            </a:r>
            <a:endParaRPr lang="zh-CN" altLang="en-US" sz="3600" b="1" dirty="0">
              <a:solidFill>
                <a:srgbClr val="7F7F7F"/>
              </a:solidFill>
              <a:latin typeface="+mn-ea"/>
              <a:cs typeface="微软雅黑" panose="020B0503020204020204" charset="-122"/>
              <a:sym typeface="宋体" panose="02010600030101010101" pitchFamily="2" charset="-122"/>
            </a:endParaRPr>
          </a:p>
        </p:txBody>
      </p:sp>
      <p:sp>
        <p:nvSpPr>
          <p:cNvPr id="62" name="文本框 18"/>
          <p:cNvSpPr/>
          <p:nvPr/>
        </p:nvSpPr>
        <p:spPr>
          <a:xfrm>
            <a:off x="7679763" y="1726770"/>
            <a:ext cx="1849437" cy="645160"/>
          </a:xfrm>
          <a:prstGeom prst="rect">
            <a:avLst/>
          </a:prstGeom>
          <a:noFill/>
          <a:ln w="9525">
            <a:noFill/>
          </a:ln>
        </p:spPr>
        <p:txBody>
          <a:bodyPr wrap="square">
            <a:spAutoFit/>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sym typeface="Calibri" panose="020F0502020204030204" pitchFamily="34" charset="0"/>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sym typeface="Calibri" panose="020F0502020204030204" pitchFamily="34" charset="0"/>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sym typeface="Calibri" panose="020F0502020204030204" pitchFamily="34" charset="0"/>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sym typeface="Calibri" panose="020F0502020204030204" pitchFamily="34" charset="0"/>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sym typeface="Calibri" panose="020F0502020204030204" pitchFamily="34" charset="0"/>
              </a:defRPr>
            </a:lvl5pPr>
          </a:lstStyle>
          <a:p>
            <a:pPr marL="0" lvl="0" indent="0" eaLnBrk="1" hangingPunct="1">
              <a:lnSpc>
                <a:spcPct val="100000"/>
              </a:lnSpc>
              <a:spcBef>
                <a:spcPct val="0"/>
              </a:spcBef>
              <a:buNone/>
            </a:pPr>
            <a:r>
              <a:rPr lang="zh-CN" altLang="en-US" sz="3600" b="1" dirty="0">
                <a:solidFill>
                  <a:schemeClr val="tx1"/>
                </a:solidFill>
                <a:effectLst>
                  <a:outerShdw blurRad="38100" dist="19050" dir="2700000" algn="tl" rotWithShape="0">
                    <a:schemeClr val="dk1">
                      <a:alpha val="40000"/>
                    </a:schemeClr>
                  </a:outerShdw>
                </a:effectLst>
                <a:latin typeface="微软雅黑" panose="020B0503020204020204" charset="-122"/>
                <a:ea typeface="微软雅黑" panose="020B0503020204020204" charset="-122"/>
                <a:cs typeface="微软雅黑" panose="020B0503020204020204" charset="-122"/>
              </a:rPr>
              <a:t>续借</a:t>
            </a:r>
            <a:r>
              <a:rPr lang="zh-CN" altLang="en-US" sz="3600" b="1" dirty="0">
                <a:solidFill>
                  <a:srgbClr val="7F7F7F"/>
                </a:solidFill>
                <a:latin typeface="仿宋" panose="02010609060101010101" pitchFamily="49" charset="-122"/>
                <a:ea typeface="仿宋" panose="02010609060101010101" pitchFamily="49" charset="-122"/>
                <a:cs typeface="微软雅黑" panose="020B0503020204020204" charset="-122"/>
              </a:rPr>
              <a:t> </a:t>
            </a:r>
            <a:endParaRPr lang="zh-CN" altLang="en-US" sz="3600" b="1" dirty="0">
              <a:solidFill>
                <a:srgbClr val="7F7F7F"/>
              </a:solidFill>
              <a:latin typeface="仿宋" panose="02010609060101010101" pitchFamily="49" charset="-122"/>
              <a:ea typeface="仿宋" panose="02010609060101010101" pitchFamily="49" charset="-122"/>
              <a:cs typeface="微软雅黑" panose="020B0503020204020204" charset="-122"/>
              <a:sym typeface="宋体" panose="02010600030101010101" pitchFamily="2" charset="-122"/>
            </a:endParaRPr>
          </a:p>
        </p:txBody>
      </p:sp>
      <p:sp>
        <p:nvSpPr>
          <p:cNvPr id="64" name="文本框 24"/>
          <p:cNvSpPr/>
          <p:nvPr/>
        </p:nvSpPr>
        <p:spPr>
          <a:xfrm>
            <a:off x="2353927" y="5076395"/>
            <a:ext cx="2692400" cy="645160"/>
          </a:xfrm>
          <a:prstGeom prst="rect">
            <a:avLst/>
          </a:prstGeom>
          <a:noFill/>
          <a:ln w="9525">
            <a:noFill/>
          </a:ln>
        </p:spPr>
        <p:txBody>
          <a:bodyPr>
            <a:spAutoFit/>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sym typeface="Calibri" panose="020F0502020204030204" pitchFamily="34" charset="0"/>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sym typeface="Calibri" panose="020F0502020204030204" pitchFamily="34" charset="0"/>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sym typeface="Calibri" panose="020F0502020204030204" pitchFamily="34" charset="0"/>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sym typeface="Calibri" panose="020F0502020204030204" pitchFamily="34" charset="0"/>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sym typeface="Calibri" panose="020F0502020204030204" pitchFamily="34" charset="0"/>
              </a:defRPr>
            </a:lvl5pPr>
          </a:lstStyle>
          <a:p>
            <a:pPr marL="0" lvl="0" indent="0" eaLnBrk="1" hangingPunct="1">
              <a:lnSpc>
                <a:spcPct val="100000"/>
              </a:lnSpc>
              <a:spcBef>
                <a:spcPct val="0"/>
              </a:spcBef>
              <a:buNone/>
            </a:pPr>
            <a:r>
              <a:rPr lang="zh-CN" altLang="en-US" sz="3600" b="1" dirty="0">
                <a:solidFill>
                  <a:schemeClr val="tx1"/>
                </a:solidFill>
                <a:effectLst>
                  <a:outerShdw blurRad="38100" dist="19050" dir="2700000" algn="tl" rotWithShape="0">
                    <a:schemeClr val="dk1">
                      <a:alpha val="40000"/>
                    </a:schemeClr>
                  </a:outerShdw>
                </a:effectLst>
                <a:latin typeface="微软雅黑" panose="020B0503020204020204" charset="-122"/>
                <a:ea typeface="微软雅黑" panose="020B0503020204020204" charset="-122"/>
                <a:cs typeface="微软雅黑" panose="020B0503020204020204" charset="-122"/>
              </a:rPr>
              <a:t> 条码扫描</a:t>
            </a:r>
            <a:endParaRPr lang="zh-CN" altLang="en-US" sz="3600" b="1" dirty="0">
              <a:solidFill>
                <a:schemeClr val="tx1"/>
              </a:solidFill>
              <a:effectLst>
                <a:outerShdw blurRad="38100" dist="19050" dir="2700000" algn="tl" rotWithShape="0">
                  <a:schemeClr val="dk1">
                    <a:alpha val="40000"/>
                  </a:schemeClr>
                </a:outerShdw>
              </a:effectLst>
              <a:latin typeface="微软雅黑" panose="020B0503020204020204" charset="-122"/>
              <a:ea typeface="微软雅黑" panose="020B0503020204020204" charset="-122"/>
              <a:cs typeface="微软雅黑" panose="020B0503020204020204" charset="-122"/>
              <a:sym typeface="宋体" panose="02010600030101010101" pitchFamily="2" charset="-122"/>
            </a:endParaRPr>
          </a:p>
        </p:txBody>
      </p:sp>
      <p:sp>
        <p:nvSpPr>
          <p:cNvPr id="65" name="文本框 27"/>
          <p:cNvSpPr/>
          <p:nvPr/>
        </p:nvSpPr>
        <p:spPr>
          <a:xfrm>
            <a:off x="7949864" y="5030357"/>
            <a:ext cx="2692400" cy="645160"/>
          </a:xfrm>
          <a:prstGeom prst="rect">
            <a:avLst/>
          </a:prstGeom>
          <a:noFill/>
          <a:ln w="9525">
            <a:noFill/>
          </a:ln>
        </p:spPr>
        <p:txBody>
          <a:bodyPr>
            <a:spAutoFit/>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sym typeface="Calibri" panose="020F0502020204030204" pitchFamily="34" charset="0"/>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sym typeface="Calibri" panose="020F0502020204030204" pitchFamily="34" charset="0"/>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sym typeface="Calibri" panose="020F0502020204030204" pitchFamily="34" charset="0"/>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sym typeface="Calibri" panose="020F0502020204030204" pitchFamily="34" charset="0"/>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sym typeface="Calibri" panose="020F0502020204030204" pitchFamily="34" charset="0"/>
              </a:defRPr>
            </a:lvl5pPr>
          </a:lstStyle>
          <a:p>
            <a:pPr marL="0" lvl="0" indent="0" eaLnBrk="1" hangingPunct="1">
              <a:lnSpc>
                <a:spcPct val="100000"/>
              </a:lnSpc>
              <a:spcBef>
                <a:spcPct val="0"/>
              </a:spcBef>
              <a:buNone/>
            </a:pPr>
            <a:r>
              <a:rPr lang="zh-CN" altLang="en-US" sz="3600" b="1" dirty="0">
                <a:solidFill>
                  <a:schemeClr val="tx1"/>
                </a:solidFill>
                <a:effectLst>
                  <a:outerShdw blurRad="38100" dist="19050" dir="2700000" algn="tl" rotWithShape="0">
                    <a:schemeClr val="dk1">
                      <a:alpha val="40000"/>
                    </a:schemeClr>
                  </a:outerShdw>
                </a:effectLst>
                <a:latin typeface="微软雅黑" panose="020B0503020204020204" charset="-122"/>
                <a:ea typeface="微软雅黑" panose="020B0503020204020204" charset="-122"/>
                <a:cs typeface="Calibri" panose="020F0502020204030204" pitchFamily="34" charset="0"/>
              </a:rPr>
              <a:t>借阅信息</a:t>
            </a:r>
            <a:endParaRPr lang="zh-CN" altLang="en-US" sz="3600" b="1" dirty="0">
              <a:solidFill>
                <a:schemeClr val="tx1"/>
              </a:solidFill>
              <a:effectLst>
                <a:outerShdw blurRad="38100" dist="19050" dir="2700000" algn="tl" rotWithShape="0">
                  <a:schemeClr val="dk1">
                    <a:alpha val="40000"/>
                  </a:schemeClr>
                </a:outerShdw>
              </a:effectLst>
              <a:latin typeface="微软雅黑" panose="020B0503020204020204" charset="-122"/>
              <a:ea typeface="微软雅黑" panose="020B0503020204020204" charset="-122"/>
              <a:cs typeface="Calibri" panose="020F0502020204030204" pitchFamily="34" charset="0"/>
              <a:sym typeface="宋体" panose="02010600030101010101" pitchFamily="2" charset="-122"/>
            </a:endParaRPr>
          </a:p>
        </p:txBody>
      </p:sp>
      <p:sp>
        <p:nvSpPr>
          <p:cNvPr id="2" name="椭圆 1"/>
          <p:cNvSpPr/>
          <p:nvPr/>
        </p:nvSpPr>
        <p:spPr>
          <a:xfrm>
            <a:off x="422783" y="452277"/>
            <a:ext cx="698088" cy="698088"/>
          </a:xfrm>
          <a:prstGeom prst="ellipse">
            <a:avLst/>
          </a:prstGeom>
          <a:solidFill>
            <a:srgbClr val="00B0F0">
              <a:alpha val="7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3130">
              <a:defRPr/>
            </a:pPr>
            <a:endParaRPr lang="zh-CN" altLang="en-US" sz="2400">
              <a:solidFill>
                <a:prstClr val="white"/>
              </a:solidFill>
              <a:cs typeface="+mn-ea"/>
              <a:sym typeface="+mn-lt"/>
            </a:endParaRPr>
          </a:p>
        </p:txBody>
      </p:sp>
      <p:sp>
        <p:nvSpPr>
          <p:cNvPr id="3" name="椭圆 2"/>
          <p:cNvSpPr/>
          <p:nvPr/>
        </p:nvSpPr>
        <p:spPr>
          <a:xfrm>
            <a:off x="-235976" y="-226145"/>
            <a:ext cx="1199535" cy="1199535"/>
          </a:xfrm>
          <a:prstGeom prst="ellipse">
            <a:avLst/>
          </a:prstGeom>
          <a:solidFill>
            <a:srgbClr val="FFC000">
              <a:alpha val="59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3130">
              <a:defRPr/>
            </a:pPr>
            <a:endParaRPr lang="zh-CN" altLang="en-US" sz="2400">
              <a:solidFill>
                <a:prstClr val="white"/>
              </a:solidFill>
              <a:cs typeface="+mn-ea"/>
              <a:sym typeface="+mn-lt"/>
            </a:endParaRPr>
          </a:p>
        </p:txBody>
      </p:sp>
      <p:grpSp>
        <p:nvGrpSpPr>
          <p:cNvPr id="5" name="组合 4"/>
          <p:cNvGrpSpPr/>
          <p:nvPr/>
        </p:nvGrpSpPr>
        <p:grpSpPr>
          <a:xfrm>
            <a:off x="1029335" y="139700"/>
            <a:ext cx="2703830" cy="473710"/>
            <a:chOff x="813259" y="96934"/>
            <a:chExt cx="3792912" cy="473828"/>
          </a:xfrm>
        </p:grpSpPr>
        <p:sp>
          <p:nvSpPr>
            <p:cNvPr id="6" name="标题 1"/>
            <p:cNvSpPr txBox="1"/>
            <p:nvPr/>
          </p:nvSpPr>
          <p:spPr>
            <a:xfrm>
              <a:off x="813259" y="96934"/>
              <a:ext cx="3792912" cy="432458"/>
            </a:xfrm>
            <a:prstGeom prst="rect">
              <a:avLst/>
            </a:prstGeom>
          </p:spPr>
          <p:txBody>
            <a:bodyPr/>
            <a:lstStyle>
              <a:lvl1pPr algn="l" rtl="0" eaLnBrk="0" fontAlgn="base" hangingPunct="0">
                <a:lnSpc>
                  <a:spcPct val="90000"/>
                </a:lnSpc>
                <a:spcBef>
                  <a:spcPct val="0"/>
                </a:spcBef>
                <a:spcAft>
                  <a:spcPct val="0"/>
                </a:spcAft>
                <a:defRPr sz="3200" b="1">
                  <a:solidFill>
                    <a:schemeClr val="accent1"/>
                  </a:solidFill>
                  <a:latin typeface="+mj-lt"/>
                  <a:ea typeface="+mj-ea"/>
                  <a:cs typeface="+mj-cs"/>
                </a:defRPr>
              </a:lvl1pPr>
              <a:lvl2pPr algn="l" rtl="0" eaLnBrk="0" fontAlgn="base" hangingPunct="0">
                <a:lnSpc>
                  <a:spcPct val="90000"/>
                </a:lnSpc>
                <a:spcBef>
                  <a:spcPct val="0"/>
                </a:spcBef>
                <a:spcAft>
                  <a:spcPct val="0"/>
                </a:spcAft>
                <a:defRPr sz="3200" b="1">
                  <a:solidFill>
                    <a:schemeClr val="accent1"/>
                  </a:solidFill>
                  <a:latin typeface="黑体" panose="02010609060101010101" charset="-122"/>
                  <a:ea typeface="黑体" panose="02010609060101010101" charset="-122"/>
                </a:defRPr>
              </a:lvl2pPr>
              <a:lvl3pPr algn="l" rtl="0" eaLnBrk="0" fontAlgn="base" hangingPunct="0">
                <a:lnSpc>
                  <a:spcPct val="90000"/>
                </a:lnSpc>
                <a:spcBef>
                  <a:spcPct val="0"/>
                </a:spcBef>
                <a:spcAft>
                  <a:spcPct val="0"/>
                </a:spcAft>
                <a:defRPr sz="3200" b="1">
                  <a:solidFill>
                    <a:schemeClr val="accent1"/>
                  </a:solidFill>
                  <a:latin typeface="黑体" panose="02010609060101010101" charset="-122"/>
                  <a:ea typeface="黑体" panose="02010609060101010101" charset="-122"/>
                </a:defRPr>
              </a:lvl3pPr>
              <a:lvl4pPr algn="l" rtl="0" eaLnBrk="0" fontAlgn="base" hangingPunct="0">
                <a:lnSpc>
                  <a:spcPct val="90000"/>
                </a:lnSpc>
                <a:spcBef>
                  <a:spcPct val="0"/>
                </a:spcBef>
                <a:spcAft>
                  <a:spcPct val="0"/>
                </a:spcAft>
                <a:defRPr sz="3200" b="1">
                  <a:solidFill>
                    <a:schemeClr val="accent1"/>
                  </a:solidFill>
                  <a:latin typeface="黑体" panose="02010609060101010101" charset="-122"/>
                  <a:ea typeface="黑体" panose="02010609060101010101" charset="-122"/>
                </a:defRPr>
              </a:lvl4pPr>
              <a:lvl5pPr algn="l" rtl="0" eaLnBrk="0" fontAlgn="base" hangingPunct="0">
                <a:lnSpc>
                  <a:spcPct val="90000"/>
                </a:lnSpc>
                <a:spcBef>
                  <a:spcPct val="0"/>
                </a:spcBef>
                <a:spcAft>
                  <a:spcPct val="0"/>
                </a:spcAft>
                <a:defRPr sz="3200" b="1">
                  <a:solidFill>
                    <a:schemeClr val="accent1"/>
                  </a:solidFill>
                  <a:latin typeface="黑体" panose="02010609060101010101" charset="-122"/>
                  <a:ea typeface="黑体" panose="02010609060101010101" charset="-122"/>
                </a:defRPr>
              </a:lvl5pPr>
              <a:lvl6pPr marL="457200" algn="l" rtl="0" fontAlgn="base">
                <a:lnSpc>
                  <a:spcPct val="90000"/>
                </a:lnSpc>
                <a:spcBef>
                  <a:spcPct val="0"/>
                </a:spcBef>
                <a:spcAft>
                  <a:spcPct val="0"/>
                </a:spcAft>
                <a:defRPr sz="3200" b="1">
                  <a:solidFill>
                    <a:schemeClr val="accent1"/>
                  </a:solidFill>
                  <a:latin typeface="黑体" panose="02010609060101010101" charset="-122"/>
                  <a:ea typeface="黑体" panose="02010609060101010101" charset="-122"/>
                </a:defRPr>
              </a:lvl6pPr>
              <a:lvl7pPr marL="914400" algn="l" rtl="0" fontAlgn="base">
                <a:lnSpc>
                  <a:spcPct val="90000"/>
                </a:lnSpc>
                <a:spcBef>
                  <a:spcPct val="0"/>
                </a:spcBef>
                <a:spcAft>
                  <a:spcPct val="0"/>
                </a:spcAft>
                <a:defRPr sz="3200" b="1">
                  <a:solidFill>
                    <a:schemeClr val="accent1"/>
                  </a:solidFill>
                  <a:latin typeface="黑体" panose="02010609060101010101" charset="-122"/>
                  <a:ea typeface="黑体" panose="02010609060101010101" charset="-122"/>
                </a:defRPr>
              </a:lvl7pPr>
              <a:lvl8pPr marL="1371600" algn="l" rtl="0" fontAlgn="base">
                <a:lnSpc>
                  <a:spcPct val="90000"/>
                </a:lnSpc>
                <a:spcBef>
                  <a:spcPct val="0"/>
                </a:spcBef>
                <a:spcAft>
                  <a:spcPct val="0"/>
                </a:spcAft>
                <a:defRPr sz="3200" b="1">
                  <a:solidFill>
                    <a:schemeClr val="accent1"/>
                  </a:solidFill>
                  <a:latin typeface="黑体" panose="02010609060101010101" charset="-122"/>
                  <a:ea typeface="黑体" panose="02010609060101010101" charset="-122"/>
                </a:defRPr>
              </a:lvl8pPr>
              <a:lvl9pPr marL="1828800" algn="l" rtl="0" fontAlgn="base">
                <a:lnSpc>
                  <a:spcPct val="90000"/>
                </a:lnSpc>
                <a:spcBef>
                  <a:spcPct val="0"/>
                </a:spcBef>
                <a:spcAft>
                  <a:spcPct val="0"/>
                </a:spcAft>
                <a:defRPr sz="3200" b="1">
                  <a:solidFill>
                    <a:schemeClr val="accent1"/>
                  </a:solidFill>
                  <a:latin typeface="黑体" panose="02010609060101010101" charset="-122"/>
                  <a:ea typeface="黑体" panose="02010609060101010101" charset="-122"/>
                </a:defRPr>
              </a:lvl9pPr>
            </a:lstStyle>
            <a:p>
              <a:pPr defTabSz="913130">
                <a:defRPr/>
              </a:pPr>
              <a:r>
                <a:rPr kumimoji="1" lang="en-US" altLang="zh-CN" sz="2800" kern="0" dirty="0">
                  <a:solidFill>
                    <a:srgbClr val="00B0F0"/>
                  </a:solidFill>
                  <a:latin typeface="+mn-lt"/>
                  <a:ea typeface="+mn-ea"/>
                  <a:cs typeface="+mn-ea"/>
                  <a:sym typeface="+mn-lt"/>
                </a:rPr>
                <a:t>OPAC</a:t>
              </a:r>
              <a:r>
                <a:rPr kumimoji="1" lang="zh-CN" altLang="en-US" sz="2800" kern="0" dirty="0">
                  <a:solidFill>
                    <a:srgbClr val="00B0F0"/>
                  </a:solidFill>
                  <a:latin typeface="+mn-lt"/>
                  <a:ea typeface="+mn-ea"/>
                  <a:cs typeface="+mn-ea"/>
                  <a:sym typeface="+mn-lt"/>
                </a:rPr>
                <a:t>无缝对接</a:t>
              </a:r>
              <a:endParaRPr kumimoji="1" lang="zh-CN" altLang="en-US" sz="2800" kern="0" dirty="0">
                <a:solidFill>
                  <a:srgbClr val="00B0F0"/>
                </a:solidFill>
                <a:latin typeface="+mn-lt"/>
                <a:ea typeface="+mn-ea"/>
                <a:cs typeface="+mn-ea"/>
                <a:sym typeface="+mn-lt"/>
              </a:endParaRPr>
            </a:p>
          </p:txBody>
        </p:sp>
        <p:sp>
          <p:nvSpPr>
            <p:cNvPr id="8" name="直接连接符 48"/>
            <p:cNvSpPr>
              <a:spLocks noChangeShapeType="1"/>
            </p:cNvSpPr>
            <p:nvPr/>
          </p:nvSpPr>
          <p:spPr bwMode="auto">
            <a:xfrm>
              <a:off x="862993" y="570762"/>
              <a:ext cx="3632123" cy="0"/>
            </a:xfrm>
            <a:prstGeom prst="line">
              <a:avLst/>
            </a:prstGeom>
            <a:noFill/>
            <a:ln w="6350" cap="flat" cmpd="sng">
              <a:solidFill>
                <a:srgbClr val="00B0F0"/>
              </a:solidFill>
              <a:bevel/>
              <a:headEnd type="oval" w="med" len="med"/>
              <a:tailEnd type="oval" w="med" len="med"/>
            </a:ln>
            <a:extLst>
              <a:ext uri="{909E8E84-426E-40DD-AFC4-6F175D3DCCD1}">
                <a14:hiddenFill xmlns:a14="http://schemas.microsoft.com/office/drawing/2010/main">
                  <a:noFill/>
                </a14:hiddenFill>
              </a:ext>
            </a:extLst>
          </p:spPr>
          <p:txBody>
            <a:bodyPr/>
            <a:lstStyle/>
            <a:p>
              <a:pPr defTabSz="913130" fontAlgn="base">
                <a:spcBef>
                  <a:spcPct val="0"/>
                </a:spcBef>
                <a:spcAft>
                  <a:spcPct val="0"/>
                </a:spcAft>
                <a:defRPr/>
              </a:pPr>
              <a:endParaRPr lang="zh-CN" altLang="en-US" sz="2400">
                <a:solidFill>
                  <a:srgbClr val="000000"/>
                </a:solidFill>
                <a:cs typeface="+mn-ea"/>
                <a:sym typeface="+mn-lt"/>
              </a:endParaRPr>
            </a:p>
          </p:txBody>
        </p:sp>
      </p:gr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52"/>
                                        </p:tgtEl>
                                        <p:attrNameLst>
                                          <p:attrName>style.visibility</p:attrName>
                                        </p:attrNameLst>
                                      </p:cBhvr>
                                      <p:to>
                                        <p:strVal val="visible"/>
                                      </p:to>
                                    </p:set>
                                    <p:anim calcmode="lin" valueType="num">
                                      <p:cBhvr>
                                        <p:cTn id="7" dur="500" fill="hold"/>
                                        <p:tgtEl>
                                          <p:spTgt spid="52"/>
                                        </p:tgtEl>
                                        <p:attrNameLst>
                                          <p:attrName>ppt_w</p:attrName>
                                        </p:attrNameLst>
                                      </p:cBhvr>
                                      <p:tavLst>
                                        <p:tav tm="0">
                                          <p:val>
                                            <p:fltVal val="0"/>
                                          </p:val>
                                        </p:tav>
                                        <p:tav tm="100000">
                                          <p:val>
                                            <p:strVal val="#ppt_w"/>
                                          </p:val>
                                        </p:tav>
                                      </p:tavLst>
                                    </p:anim>
                                    <p:anim calcmode="lin" valueType="num">
                                      <p:cBhvr>
                                        <p:cTn id="8" dur="500" fill="hold"/>
                                        <p:tgtEl>
                                          <p:spTgt spid="52"/>
                                        </p:tgtEl>
                                        <p:attrNameLst>
                                          <p:attrName>ppt_h</p:attrName>
                                        </p:attrNameLst>
                                      </p:cBhvr>
                                      <p:tavLst>
                                        <p:tav tm="0">
                                          <p:val>
                                            <p:fltVal val="0"/>
                                          </p:val>
                                        </p:tav>
                                        <p:tav tm="100000">
                                          <p:val>
                                            <p:strVal val="#ppt_h"/>
                                          </p:val>
                                        </p:tav>
                                      </p:tavLst>
                                    </p:anim>
                                    <p:animEffect transition="in" filter="fade">
                                      <p:cBhvr>
                                        <p:cTn id="9" dur="500"/>
                                        <p:tgtEl>
                                          <p:spTgt spid="52"/>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54"/>
                                        </p:tgtEl>
                                        <p:attrNameLst>
                                          <p:attrName>style.visibility</p:attrName>
                                        </p:attrNameLst>
                                      </p:cBhvr>
                                      <p:to>
                                        <p:strVal val="visible"/>
                                      </p:to>
                                    </p:set>
                                    <p:anim calcmode="lin" valueType="num">
                                      <p:cBhvr>
                                        <p:cTn id="12" dur="500" fill="hold"/>
                                        <p:tgtEl>
                                          <p:spTgt spid="54"/>
                                        </p:tgtEl>
                                        <p:attrNameLst>
                                          <p:attrName>ppt_w</p:attrName>
                                        </p:attrNameLst>
                                      </p:cBhvr>
                                      <p:tavLst>
                                        <p:tav tm="0">
                                          <p:val>
                                            <p:fltVal val="0"/>
                                          </p:val>
                                        </p:tav>
                                        <p:tav tm="100000">
                                          <p:val>
                                            <p:strVal val="#ppt_w"/>
                                          </p:val>
                                        </p:tav>
                                      </p:tavLst>
                                    </p:anim>
                                    <p:anim calcmode="lin" valueType="num">
                                      <p:cBhvr>
                                        <p:cTn id="13" dur="500" fill="hold"/>
                                        <p:tgtEl>
                                          <p:spTgt spid="54"/>
                                        </p:tgtEl>
                                        <p:attrNameLst>
                                          <p:attrName>ppt_h</p:attrName>
                                        </p:attrNameLst>
                                      </p:cBhvr>
                                      <p:tavLst>
                                        <p:tav tm="0">
                                          <p:val>
                                            <p:fltVal val="0"/>
                                          </p:val>
                                        </p:tav>
                                        <p:tav tm="100000">
                                          <p:val>
                                            <p:strVal val="#ppt_h"/>
                                          </p:val>
                                        </p:tav>
                                      </p:tavLst>
                                    </p:anim>
                                    <p:animEffect transition="in" filter="fade">
                                      <p:cBhvr>
                                        <p:cTn id="14" dur="500"/>
                                        <p:tgtEl>
                                          <p:spTgt spid="54"/>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56"/>
                                        </p:tgtEl>
                                        <p:attrNameLst>
                                          <p:attrName>style.visibility</p:attrName>
                                        </p:attrNameLst>
                                      </p:cBhvr>
                                      <p:to>
                                        <p:strVal val="visible"/>
                                      </p:to>
                                    </p:set>
                                    <p:anim calcmode="lin" valueType="num">
                                      <p:cBhvr>
                                        <p:cTn id="17" dur="500" fill="hold"/>
                                        <p:tgtEl>
                                          <p:spTgt spid="56"/>
                                        </p:tgtEl>
                                        <p:attrNameLst>
                                          <p:attrName>ppt_w</p:attrName>
                                        </p:attrNameLst>
                                      </p:cBhvr>
                                      <p:tavLst>
                                        <p:tav tm="0">
                                          <p:val>
                                            <p:fltVal val="0"/>
                                          </p:val>
                                        </p:tav>
                                        <p:tav tm="100000">
                                          <p:val>
                                            <p:strVal val="#ppt_w"/>
                                          </p:val>
                                        </p:tav>
                                      </p:tavLst>
                                    </p:anim>
                                    <p:anim calcmode="lin" valueType="num">
                                      <p:cBhvr>
                                        <p:cTn id="18" dur="500" fill="hold"/>
                                        <p:tgtEl>
                                          <p:spTgt spid="56"/>
                                        </p:tgtEl>
                                        <p:attrNameLst>
                                          <p:attrName>ppt_h</p:attrName>
                                        </p:attrNameLst>
                                      </p:cBhvr>
                                      <p:tavLst>
                                        <p:tav tm="0">
                                          <p:val>
                                            <p:fltVal val="0"/>
                                          </p:val>
                                        </p:tav>
                                        <p:tav tm="100000">
                                          <p:val>
                                            <p:strVal val="#ppt_h"/>
                                          </p:val>
                                        </p:tav>
                                      </p:tavLst>
                                    </p:anim>
                                    <p:animEffect transition="in" filter="fade">
                                      <p:cBhvr>
                                        <p:cTn id="19" dur="500"/>
                                        <p:tgtEl>
                                          <p:spTgt spid="56"/>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58"/>
                                        </p:tgtEl>
                                        <p:attrNameLst>
                                          <p:attrName>style.visibility</p:attrName>
                                        </p:attrNameLst>
                                      </p:cBhvr>
                                      <p:to>
                                        <p:strVal val="visible"/>
                                      </p:to>
                                    </p:set>
                                    <p:anim calcmode="lin" valueType="num">
                                      <p:cBhvr>
                                        <p:cTn id="22" dur="500" fill="hold"/>
                                        <p:tgtEl>
                                          <p:spTgt spid="58"/>
                                        </p:tgtEl>
                                        <p:attrNameLst>
                                          <p:attrName>ppt_w</p:attrName>
                                        </p:attrNameLst>
                                      </p:cBhvr>
                                      <p:tavLst>
                                        <p:tav tm="0">
                                          <p:val>
                                            <p:fltVal val="0"/>
                                          </p:val>
                                        </p:tav>
                                        <p:tav tm="100000">
                                          <p:val>
                                            <p:strVal val="#ppt_w"/>
                                          </p:val>
                                        </p:tav>
                                      </p:tavLst>
                                    </p:anim>
                                    <p:anim calcmode="lin" valueType="num">
                                      <p:cBhvr>
                                        <p:cTn id="23" dur="500" fill="hold"/>
                                        <p:tgtEl>
                                          <p:spTgt spid="58"/>
                                        </p:tgtEl>
                                        <p:attrNameLst>
                                          <p:attrName>ppt_h</p:attrName>
                                        </p:attrNameLst>
                                      </p:cBhvr>
                                      <p:tavLst>
                                        <p:tav tm="0">
                                          <p:val>
                                            <p:fltVal val="0"/>
                                          </p:val>
                                        </p:tav>
                                        <p:tav tm="100000">
                                          <p:val>
                                            <p:strVal val="#ppt_h"/>
                                          </p:val>
                                        </p:tav>
                                      </p:tavLst>
                                    </p:anim>
                                    <p:animEffect transition="in" filter="fade">
                                      <p:cBhvr>
                                        <p:cTn id="24" dur="500"/>
                                        <p:tgtEl>
                                          <p:spTgt spid="58"/>
                                        </p:tgtEl>
                                      </p:cBhvr>
                                    </p:animEffect>
                                  </p:childTnLst>
                                </p:cTn>
                              </p:par>
                              <p:par>
                                <p:cTn id="25" presetID="53" presetClass="entr" presetSubtype="16" fill="hold" grpId="0" nodeType="withEffect">
                                  <p:stCondLst>
                                    <p:cond delay="0"/>
                                  </p:stCondLst>
                                  <p:childTnLst>
                                    <p:set>
                                      <p:cBhvr>
                                        <p:cTn id="26" dur="1" fill="hold">
                                          <p:stCondLst>
                                            <p:cond delay="0"/>
                                          </p:stCondLst>
                                        </p:cTn>
                                        <p:tgtEl>
                                          <p:spTgt spid="60"/>
                                        </p:tgtEl>
                                        <p:attrNameLst>
                                          <p:attrName>style.visibility</p:attrName>
                                        </p:attrNameLst>
                                      </p:cBhvr>
                                      <p:to>
                                        <p:strVal val="visible"/>
                                      </p:to>
                                    </p:set>
                                    <p:anim calcmode="lin" valueType="num">
                                      <p:cBhvr>
                                        <p:cTn id="27" dur="500" fill="hold"/>
                                        <p:tgtEl>
                                          <p:spTgt spid="60"/>
                                        </p:tgtEl>
                                        <p:attrNameLst>
                                          <p:attrName>ppt_w</p:attrName>
                                        </p:attrNameLst>
                                      </p:cBhvr>
                                      <p:tavLst>
                                        <p:tav tm="0">
                                          <p:val>
                                            <p:fltVal val="0"/>
                                          </p:val>
                                        </p:tav>
                                        <p:tav tm="100000">
                                          <p:val>
                                            <p:strVal val="#ppt_w"/>
                                          </p:val>
                                        </p:tav>
                                      </p:tavLst>
                                    </p:anim>
                                    <p:anim calcmode="lin" valueType="num">
                                      <p:cBhvr>
                                        <p:cTn id="28" dur="500" fill="hold"/>
                                        <p:tgtEl>
                                          <p:spTgt spid="60"/>
                                        </p:tgtEl>
                                        <p:attrNameLst>
                                          <p:attrName>ppt_h</p:attrName>
                                        </p:attrNameLst>
                                      </p:cBhvr>
                                      <p:tavLst>
                                        <p:tav tm="0">
                                          <p:val>
                                            <p:fltVal val="0"/>
                                          </p:val>
                                        </p:tav>
                                        <p:tav tm="100000">
                                          <p:val>
                                            <p:strVal val="#ppt_h"/>
                                          </p:val>
                                        </p:tav>
                                      </p:tavLst>
                                    </p:anim>
                                    <p:animEffect transition="in" filter="fade">
                                      <p:cBhvr>
                                        <p:cTn id="29" dur="500"/>
                                        <p:tgtEl>
                                          <p:spTgt spid="60"/>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62"/>
                                        </p:tgtEl>
                                        <p:attrNameLst>
                                          <p:attrName>style.visibility</p:attrName>
                                        </p:attrNameLst>
                                      </p:cBhvr>
                                      <p:to>
                                        <p:strVal val="visible"/>
                                      </p:to>
                                    </p:set>
                                    <p:anim calcmode="lin" valueType="num">
                                      <p:cBhvr>
                                        <p:cTn id="32" dur="500" fill="hold"/>
                                        <p:tgtEl>
                                          <p:spTgt spid="62"/>
                                        </p:tgtEl>
                                        <p:attrNameLst>
                                          <p:attrName>ppt_w</p:attrName>
                                        </p:attrNameLst>
                                      </p:cBhvr>
                                      <p:tavLst>
                                        <p:tav tm="0">
                                          <p:val>
                                            <p:fltVal val="0"/>
                                          </p:val>
                                        </p:tav>
                                        <p:tav tm="100000">
                                          <p:val>
                                            <p:strVal val="#ppt_w"/>
                                          </p:val>
                                        </p:tav>
                                      </p:tavLst>
                                    </p:anim>
                                    <p:anim calcmode="lin" valueType="num">
                                      <p:cBhvr>
                                        <p:cTn id="33" dur="500" fill="hold"/>
                                        <p:tgtEl>
                                          <p:spTgt spid="62"/>
                                        </p:tgtEl>
                                        <p:attrNameLst>
                                          <p:attrName>ppt_h</p:attrName>
                                        </p:attrNameLst>
                                      </p:cBhvr>
                                      <p:tavLst>
                                        <p:tav tm="0">
                                          <p:val>
                                            <p:fltVal val="0"/>
                                          </p:val>
                                        </p:tav>
                                        <p:tav tm="100000">
                                          <p:val>
                                            <p:strVal val="#ppt_h"/>
                                          </p:val>
                                        </p:tav>
                                      </p:tavLst>
                                    </p:anim>
                                    <p:animEffect transition="in" filter="fade">
                                      <p:cBhvr>
                                        <p:cTn id="34" dur="500"/>
                                        <p:tgtEl>
                                          <p:spTgt spid="62"/>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64"/>
                                        </p:tgtEl>
                                        <p:attrNameLst>
                                          <p:attrName>style.visibility</p:attrName>
                                        </p:attrNameLst>
                                      </p:cBhvr>
                                      <p:to>
                                        <p:strVal val="visible"/>
                                      </p:to>
                                    </p:set>
                                    <p:anim calcmode="lin" valueType="num">
                                      <p:cBhvr>
                                        <p:cTn id="37" dur="500" fill="hold"/>
                                        <p:tgtEl>
                                          <p:spTgt spid="64"/>
                                        </p:tgtEl>
                                        <p:attrNameLst>
                                          <p:attrName>ppt_w</p:attrName>
                                        </p:attrNameLst>
                                      </p:cBhvr>
                                      <p:tavLst>
                                        <p:tav tm="0">
                                          <p:val>
                                            <p:fltVal val="0"/>
                                          </p:val>
                                        </p:tav>
                                        <p:tav tm="100000">
                                          <p:val>
                                            <p:strVal val="#ppt_w"/>
                                          </p:val>
                                        </p:tav>
                                      </p:tavLst>
                                    </p:anim>
                                    <p:anim calcmode="lin" valueType="num">
                                      <p:cBhvr>
                                        <p:cTn id="38" dur="500" fill="hold"/>
                                        <p:tgtEl>
                                          <p:spTgt spid="64"/>
                                        </p:tgtEl>
                                        <p:attrNameLst>
                                          <p:attrName>ppt_h</p:attrName>
                                        </p:attrNameLst>
                                      </p:cBhvr>
                                      <p:tavLst>
                                        <p:tav tm="0">
                                          <p:val>
                                            <p:fltVal val="0"/>
                                          </p:val>
                                        </p:tav>
                                        <p:tav tm="100000">
                                          <p:val>
                                            <p:strVal val="#ppt_h"/>
                                          </p:val>
                                        </p:tav>
                                      </p:tavLst>
                                    </p:anim>
                                    <p:animEffect transition="in" filter="fade">
                                      <p:cBhvr>
                                        <p:cTn id="39" dur="500"/>
                                        <p:tgtEl>
                                          <p:spTgt spid="64"/>
                                        </p:tgtEl>
                                      </p:cBhvr>
                                    </p:animEffect>
                                  </p:childTnLst>
                                </p:cTn>
                              </p:par>
                              <p:par>
                                <p:cTn id="40" presetID="53" presetClass="entr" presetSubtype="16" fill="hold" grpId="0" nodeType="withEffect">
                                  <p:stCondLst>
                                    <p:cond delay="0"/>
                                  </p:stCondLst>
                                  <p:childTnLst>
                                    <p:set>
                                      <p:cBhvr>
                                        <p:cTn id="41" dur="1" fill="hold">
                                          <p:stCondLst>
                                            <p:cond delay="0"/>
                                          </p:stCondLst>
                                        </p:cTn>
                                        <p:tgtEl>
                                          <p:spTgt spid="65"/>
                                        </p:tgtEl>
                                        <p:attrNameLst>
                                          <p:attrName>style.visibility</p:attrName>
                                        </p:attrNameLst>
                                      </p:cBhvr>
                                      <p:to>
                                        <p:strVal val="visible"/>
                                      </p:to>
                                    </p:set>
                                    <p:anim calcmode="lin" valueType="num">
                                      <p:cBhvr>
                                        <p:cTn id="42" dur="500" fill="hold"/>
                                        <p:tgtEl>
                                          <p:spTgt spid="65"/>
                                        </p:tgtEl>
                                        <p:attrNameLst>
                                          <p:attrName>ppt_w</p:attrName>
                                        </p:attrNameLst>
                                      </p:cBhvr>
                                      <p:tavLst>
                                        <p:tav tm="0">
                                          <p:val>
                                            <p:fltVal val="0"/>
                                          </p:val>
                                        </p:tav>
                                        <p:tav tm="100000">
                                          <p:val>
                                            <p:strVal val="#ppt_w"/>
                                          </p:val>
                                        </p:tav>
                                      </p:tavLst>
                                    </p:anim>
                                    <p:anim calcmode="lin" valueType="num">
                                      <p:cBhvr>
                                        <p:cTn id="43" dur="500" fill="hold"/>
                                        <p:tgtEl>
                                          <p:spTgt spid="65"/>
                                        </p:tgtEl>
                                        <p:attrNameLst>
                                          <p:attrName>ppt_h</p:attrName>
                                        </p:attrNameLst>
                                      </p:cBhvr>
                                      <p:tavLst>
                                        <p:tav tm="0">
                                          <p:val>
                                            <p:fltVal val="0"/>
                                          </p:val>
                                        </p:tav>
                                        <p:tav tm="100000">
                                          <p:val>
                                            <p:strVal val="#ppt_h"/>
                                          </p:val>
                                        </p:tav>
                                      </p:tavLst>
                                    </p:anim>
                                    <p:animEffect transition="in" filter="fade">
                                      <p:cBhvr>
                                        <p:cTn id="44" dur="500"/>
                                        <p:tgtEl>
                                          <p:spTgt spid="65"/>
                                        </p:tgtEl>
                                      </p:cBhvr>
                                    </p:animEffect>
                                  </p:childTnLst>
                                </p:cTn>
                              </p:par>
                              <p:par>
                                <p:cTn id="45" presetID="2" presetClass="entr" presetSubtype="4" fill="hold" grpId="0" nodeType="withEffect">
                                  <p:stCondLst>
                                    <p:cond delay="0"/>
                                  </p:stCondLst>
                                  <p:childTnLst>
                                    <p:set>
                                      <p:cBhvr>
                                        <p:cTn id="46" dur="1" fill="hold">
                                          <p:stCondLst>
                                            <p:cond delay="0"/>
                                          </p:stCondLst>
                                        </p:cTn>
                                        <p:tgtEl>
                                          <p:spTgt spid="3"/>
                                        </p:tgtEl>
                                        <p:attrNameLst>
                                          <p:attrName>style.visibility</p:attrName>
                                        </p:attrNameLst>
                                      </p:cBhvr>
                                      <p:to>
                                        <p:strVal val="visible"/>
                                      </p:to>
                                    </p:set>
                                    <p:anim calcmode="lin" valueType="num">
                                      <p:cBhvr additive="base">
                                        <p:cTn id="47" dur="500" fill="hold"/>
                                        <p:tgtEl>
                                          <p:spTgt spid="3"/>
                                        </p:tgtEl>
                                        <p:attrNameLst>
                                          <p:attrName>ppt_x</p:attrName>
                                        </p:attrNameLst>
                                      </p:cBhvr>
                                      <p:tavLst>
                                        <p:tav tm="0">
                                          <p:val>
                                            <p:strVal val="#ppt_x"/>
                                          </p:val>
                                        </p:tav>
                                        <p:tav tm="100000">
                                          <p:val>
                                            <p:strVal val="#ppt_x"/>
                                          </p:val>
                                        </p:tav>
                                      </p:tavLst>
                                    </p:anim>
                                    <p:anim calcmode="lin" valueType="num">
                                      <p:cBhvr additive="base">
                                        <p:cTn id="48" dur="500" fill="hold"/>
                                        <p:tgtEl>
                                          <p:spTgt spid="3"/>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stCondLst>
                                    <p:cond delay="0"/>
                                  </p:stCondLst>
                                  <p:childTnLst>
                                    <p:set>
                                      <p:cBhvr>
                                        <p:cTn id="50" dur="1" fill="hold">
                                          <p:stCondLst>
                                            <p:cond delay="0"/>
                                          </p:stCondLst>
                                        </p:cTn>
                                        <p:tgtEl>
                                          <p:spTgt spid="2"/>
                                        </p:tgtEl>
                                        <p:attrNameLst>
                                          <p:attrName>style.visibility</p:attrName>
                                        </p:attrNameLst>
                                      </p:cBhvr>
                                      <p:to>
                                        <p:strVal val="visible"/>
                                      </p:to>
                                    </p:set>
                                    <p:anim calcmode="lin" valueType="num">
                                      <p:cBhvr additive="base">
                                        <p:cTn id="51" dur="500" fill="hold"/>
                                        <p:tgtEl>
                                          <p:spTgt spid="2"/>
                                        </p:tgtEl>
                                        <p:attrNameLst>
                                          <p:attrName>ppt_x</p:attrName>
                                        </p:attrNameLst>
                                      </p:cBhvr>
                                      <p:tavLst>
                                        <p:tav tm="0">
                                          <p:val>
                                            <p:strVal val="#ppt_x"/>
                                          </p:val>
                                        </p:tav>
                                        <p:tav tm="100000">
                                          <p:val>
                                            <p:strVal val="#ppt_x"/>
                                          </p:val>
                                        </p:tav>
                                      </p:tavLst>
                                    </p:anim>
                                    <p:anim calcmode="lin" valueType="num">
                                      <p:cBhvr additive="base">
                                        <p:cTn id="52" dur="500" fill="hold"/>
                                        <p:tgtEl>
                                          <p:spTgt spid="2"/>
                                        </p:tgtEl>
                                        <p:attrNameLst>
                                          <p:attrName>ppt_y</p:attrName>
                                        </p:attrNameLst>
                                      </p:cBhvr>
                                      <p:tavLst>
                                        <p:tav tm="0">
                                          <p:val>
                                            <p:strVal val="1+#ppt_h/2"/>
                                          </p:val>
                                        </p:tav>
                                        <p:tav tm="100000">
                                          <p:val>
                                            <p:strVal val="#ppt_y"/>
                                          </p:val>
                                        </p:tav>
                                      </p:tavLst>
                                    </p:anim>
                                  </p:childTnLst>
                                </p:cTn>
                              </p:par>
                              <p:par>
                                <p:cTn id="53" presetID="2" presetClass="entr" presetSubtype="4" fill="hold" nodeType="withEffect">
                                  <p:stCondLst>
                                    <p:cond delay="0"/>
                                  </p:stCondLst>
                                  <p:childTnLst>
                                    <p:set>
                                      <p:cBhvr>
                                        <p:cTn id="54" dur="1" fill="hold">
                                          <p:stCondLst>
                                            <p:cond delay="0"/>
                                          </p:stCondLst>
                                        </p:cTn>
                                        <p:tgtEl>
                                          <p:spTgt spid="5"/>
                                        </p:tgtEl>
                                        <p:attrNameLst>
                                          <p:attrName>style.visibility</p:attrName>
                                        </p:attrNameLst>
                                      </p:cBhvr>
                                      <p:to>
                                        <p:strVal val="visible"/>
                                      </p:to>
                                    </p:set>
                                    <p:anim calcmode="lin" valueType="num">
                                      <p:cBhvr additive="base">
                                        <p:cTn id="55" dur="500" fill="hold"/>
                                        <p:tgtEl>
                                          <p:spTgt spid="5"/>
                                        </p:tgtEl>
                                        <p:attrNameLst>
                                          <p:attrName>ppt_x</p:attrName>
                                        </p:attrNameLst>
                                      </p:cBhvr>
                                      <p:tavLst>
                                        <p:tav tm="0">
                                          <p:val>
                                            <p:strVal val="#ppt_x"/>
                                          </p:val>
                                        </p:tav>
                                        <p:tav tm="100000">
                                          <p:val>
                                            <p:strVal val="#ppt_x"/>
                                          </p:val>
                                        </p:tav>
                                      </p:tavLst>
                                    </p:anim>
                                    <p:anim calcmode="lin" valueType="num">
                                      <p:cBhvr additive="base">
                                        <p:cTn id="56"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 grpId="0" bldLvl="0" animBg="1"/>
      <p:bldP spid="54" grpId="0" bldLvl="0" animBg="1"/>
      <p:bldP spid="56" grpId="0" bldLvl="0" animBg="1"/>
      <p:bldP spid="58" grpId="0" bldLvl="0" animBg="1"/>
      <p:bldP spid="60" grpId="0"/>
      <p:bldP spid="62" grpId="0"/>
      <p:bldP spid="64" grpId="0"/>
      <p:bldP spid="65" grpId="0"/>
      <p:bldP spid="3" grpId="0" bldLvl="0" animBg="1"/>
      <p:bldP spid="2" grpId="0" bldLvl="0" animBg="1"/>
    </p:bld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矩形 3"/>
          <p:cNvSpPr/>
          <p:nvPr/>
        </p:nvSpPr>
        <p:spPr>
          <a:xfrm>
            <a:off x="4511040" y="897890"/>
            <a:ext cx="6850380" cy="5408295"/>
          </a:xfrm>
          <a:prstGeom prst="rect">
            <a:avLst/>
          </a:prstGeom>
          <a:solidFill>
            <a:srgbClr val="794C2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cs typeface="+mn-ea"/>
              <a:sym typeface="+mn-lt"/>
            </a:endParaRPr>
          </a:p>
        </p:txBody>
      </p:sp>
      <p:sp>
        <p:nvSpPr>
          <p:cNvPr id="5" name="文本框 4"/>
          <p:cNvSpPr txBox="1"/>
          <p:nvPr/>
        </p:nvSpPr>
        <p:spPr>
          <a:xfrm>
            <a:off x="4795600" y="1051593"/>
            <a:ext cx="3514878" cy="681990"/>
          </a:xfrm>
          <a:prstGeom prst="rect">
            <a:avLst/>
          </a:prstGeom>
          <a:noFill/>
        </p:spPr>
        <p:txBody>
          <a:bodyPr wrap="square" rtlCol="0">
            <a:spAutoFit/>
          </a:bodyPr>
          <a:lstStyle/>
          <a:p>
            <a:pPr marR="0" indent="0" defTabSz="914400" fontAlgn="auto">
              <a:lnSpc>
                <a:spcPct val="120000"/>
              </a:lnSpc>
              <a:spcBef>
                <a:spcPts val="0"/>
              </a:spcBef>
              <a:spcAft>
                <a:spcPts val="0"/>
              </a:spcAft>
              <a:buClrTx/>
              <a:buSzTx/>
              <a:buFontTx/>
              <a:buNone/>
              <a:defRPr/>
            </a:pPr>
            <a:r>
              <a:rPr kumimoji="0" lang="zh-CN" altLang="en-US" sz="3200" b="0" i="0" kern="1200" cap="none" spc="0" normalizeH="0" baseline="0" noProof="0" dirty="0">
                <a:solidFill>
                  <a:prstClr val="white"/>
                </a:solidFill>
                <a:cs typeface="+mn-ea"/>
                <a:sym typeface="+mn-lt"/>
              </a:rPr>
              <a:t>简介</a:t>
            </a:r>
            <a:endParaRPr kumimoji="0" lang="zh-CN" altLang="en-US" sz="3200" b="0" i="0" kern="1200" cap="none" spc="0" normalizeH="0" baseline="0" noProof="0" dirty="0">
              <a:solidFill>
                <a:prstClr val="white"/>
              </a:solidFill>
              <a:cs typeface="+mn-ea"/>
              <a:sym typeface="+mn-lt"/>
            </a:endParaRPr>
          </a:p>
        </p:txBody>
      </p:sp>
      <p:cxnSp>
        <p:nvCxnSpPr>
          <p:cNvPr id="6" name="直接连接符 5"/>
          <p:cNvCxnSpPr/>
          <p:nvPr/>
        </p:nvCxnSpPr>
        <p:spPr>
          <a:xfrm>
            <a:off x="4924958" y="1878865"/>
            <a:ext cx="1339516" cy="0"/>
          </a:xfrm>
          <a:prstGeom prst="line">
            <a:avLst/>
          </a:prstGeom>
          <a:ln w="22225">
            <a:solidFill>
              <a:schemeClr val="bg1"/>
            </a:solidFill>
          </a:ln>
        </p:spPr>
        <p:style>
          <a:lnRef idx="1">
            <a:schemeClr val="accent1"/>
          </a:lnRef>
          <a:fillRef idx="0">
            <a:schemeClr val="accent1"/>
          </a:fillRef>
          <a:effectRef idx="0">
            <a:schemeClr val="accent1"/>
          </a:effectRef>
          <a:fontRef idx="minor">
            <a:schemeClr val="tx1"/>
          </a:fontRef>
        </p:style>
      </p:cxnSp>
      <p:sp>
        <p:nvSpPr>
          <p:cNvPr id="7" name="文本框 6"/>
          <p:cNvSpPr txBox="1"/>
          <p:nvPr/>
        </p:nvSpPr>
        <p:spPr>
          <a:xfrm>
            <a:off x="4925695" y="2047240"/>
            <a:ext cx="5889625" cy="2249170"/>
          </a:xfrm>
          <a:prstGeom prst="rect">
            <a:avLst/>
          </a:prstGeom>
          <a:noFill/>
        </p:spPr>
        <p:txBody>
          <a:bodyPr wrap="square" rtlCol="0">
            <a:spAutoFit/>
          </a:bodyPr>
          <a:lstStyle/>
          <a:p>
            <a:pPr marL="285750" marR="0" indent="-285750" defTabSz="914400" fontAlgn="auto">
              <a:lnSpc>
                <a:spcPct val="130000"/>
              </a:lnSpc>
              <a:spcBef>
                <a:spcPts val="0"/>
              </a:spcBef>
              <a:spcAft>
                <a:spcPts val="0"/>
              </a:spcAft>
              <a:buClrTx/>
              <a:buSzTx/>
              <a:buFont typeface="Wingdings" panose="05000000000000000000" charset="0"/>
              <a:buChar char="Ø"/>
              <a:defRPr/>
            </a:pPr>
            <a:r>
              <a:rPr kumimoji="0" lang="zh-CN" altLang="en-US" b="0" i="0" kern="1200" cap="none" spc="0" normalizeH="0" baseline="0" noProof="0" dirty="0">
                <a:solidFill>
                  <a:prstClr val="white"/>
                </a:solidFill>
                <a:cs typeface="+mn-ea"/>
                <a:sym typeface="+mn-lt"/>
              </a:rPr>
              <a:t>图书馆位于图文信息中心</a:t>
            </a:r>
            <a:r>
              <a:rPr kumimoji="0" lang="en-US" altLang="zh-CN" b="0" i="0" kern="1200" cap="none" spc="0" normalizeH="0" baseline="0" noProof="0" dirty="0">
                <a:solidFill>
                  <a:prstClr val="white"/>
                </a:solidFill>
                <a:cs typeface="+mn-ea"/>
                <a:sym typeface="+mn-lt"/>
              </a:rPr>
              <a:t>3-5</a:t>
            </a:r>
            <a:r>
              <a:rPr kumimoji="0" lang="zh-CN" altLang="en-US" b="0" i="0" kern="1200" cap="none" spc="0" normalizeH="0" baseline="0" noProof="0" dirty="0">
                <a:solidFill>
                  <a:prstClr val="white"/>
                </a:solidFill>
                <a:cs typeface="+mn-ea"/>
                <a:sym typeface="+mn-lt"/>
              </a:rPr>
              <a:t>楼。</a:t>
            </a:r>
            <a:endParaRPr kumimoji="0" lang="zh-CN" altLang="en-US" b="0" i="0" kern="1200" cap="none" spc="0" normalizeH="0" baseline="0" noProof="0" dirty="0">
              <a:solidFill>
                <a:prstClr val="white"/>
              </a:solidFill>
              <a:cs typeface="+mn-ea"/>
              <a:sym typeface="+mn-lt"/>
            </a:endParaRPr>
          </a:p>
          <a:p>
            <a:pPr marL="285750" marR="0" indent="-285750" defTabSz="914400" fontAlgn="auto">
              <a:lnSpc>
                <a:spcPct val="130000"/>
              </a:lnSpc>
              <a:spcBef>
                <a:spcPts val="0"/>
              </a:spcBef>
              <a:spcAft>
                <a:spcPts val="0"/>
              </a:spcAft>
              <a:buClrTx/>
              <a:buSzTx/>
              <a:buFont typeface="Wingdings" panose="05000000000000000000" charset="0"/>
              <a:buChar char="Ø"/>
              <a:defRPr/>
            </a:pPr>
            <a:r>
              <a:rPr kumimoji="0" lang="zh-CN" altLang="en-US" b="0" i="0" kern="1200" cap="none" spc="0" normalizeH="0" baseline="0" noProof="0" dirty="0">
                <a:solidFill>
                  <a:prstClr val="white"/>
                </a:solidFill>
                <a:cs typeface="+mn-ea"/>
                <a:sym typeface="+mn-lt"/>
              </a:rPr>
              <a:t>现有馆藏纸质图书总量近90万册，订购中外文现刊400余种。</a:t>
            </a:r>
            <a:endParaRPr kumimoji="0" lang="zh-CN" altLang="en-US" b="0" i="0" kern="1200" cap="none" spc="0" normalizeH="0" baseline="0" noProof="0" dirty="0">
              <a:solidFill>
                <a:prstClr val="white"/>
              </a:solidFill>
              <a:cs typeface="+mn-ea"/>
              <a:sym typeface="+mn-lt"/>
            </a:endParaRPr>
          </a:p>
          <a:p>
            <a:pPr marL="285750" marR="0" indent="-285750" defTabSz="914400" fontAlgn="auto">
              <a:lnSpc>
                <a:spcPct val="130000"/>
              </a:lnSpc>
              <a:spcBef>
                <a:spcPts val="0"/>
              </a:spcBef>
              <a:spcAft>
                <a:spcPts val="0"/>
              </a:spcAft>
              <a:buClrTx/>
              <a:buSzTx/>
              <a:buFont typeface="Wingdings" panose="05000000000000000000" charset="0"/>
              <a:buChar char="Ø"/>
              <a:defRPr/>
            </a:pPr>
            <a:r>
              <a:rPr kumimoji="0" lang="zh-CN" altLang="en-US" b="0" i="0" kern="1200" cap="none" spc="0" normalizeH="0" baseline="0" noProof="0" dirty="0">
                <a:solidFill>
                  <a:prstClr val="white"/>
                </a:solidFill>
                <a:cs typeface="+mn-ea"/>
                <a:sym typeface="+mn-lt"/>
              </a:rPr>
              <a:t>已订购百度维普资讯中文期刊、百度文库（高校版）超星移动图书馆，银符考试题库等电子数据库。</a:t>
            </a:r>
            <a:endParaRPr kumimoji="0" lang="zh-CN" altLang="en-US" b="0" i="0" kern="1200" cap="none" spc="0" normalizeH="0" baseline="0" noProof="0" dirty="0">
              <a:solidFill>
                <a:prstClr val="white"/>
              </a:solidFill>
              <a:cs typeface="+mn-ea"/>
              <a:sym typeface="+mn-lt"/>
            </a:endParaRPr>
          </a:p>
          <a:p>
            <a:pPr marR="0" indent="0" defTabSz="914400" fontAlgn="auto">
              <a:lnSpc>
                <a:spcPct val="130000"/>
              </a:lnSpc>
              <a:spcBef>
                <a:spcPts val="0"/>
              </a:spcBef>
              <a:spcAft>
                <a:spcPts val="0"/>
              </a:spcAft>
              <a:buClrTx/>
              <a:buSzTx/>
              <a:buFont typeface="Wingdings" panose="05000000000000000000" charset="0"/>
              <a:buNone/>
              <a:defRPr/>
            </a:pPr>
            <a:endParaRPr kumimoji="0" lang="zh-CN" altLang="en-US" b="0" i="0" kern="1200" cap="none" spc="0" normalizeH="0" baseline="0" noProof="0" dirty="0">
              <a:solidFill>
                <a:prstClr val="white"/>
              </a:solidFill>
              <a:cs typeface="+mn-ea"/>
              <a:sym typeface="+mn-lt"/>
            </a:endParaRPr>
          </a:p>
        </p:txBody>
      </p:sp>
      <p:sp>
        <p:nvSpPr>
          <p:cNvPr id="8" name="文本框 7"/>
          <p:cNvSpPr txBox="1"/>
          <p:nvPr/>
        </p:nvSpPr>
        <p:spPr>
          <a:xfrm>
            <a:off x="4677839" y="216132"/>
            <a:ext cx="2576909" cy="521970"/>
          </a:xfrm>
          <a:prstGeom prst="rect">
            <a:avLst/>
          </a:prstGeom>
          <a:noFill/>
        </p:spPr>
        <p:txBody>
          <a:bodyPr wrap="square" rtlCol="0">
            <a:spAutoFit/>
          </a:bodyPr>
          <a:lstStyle/>
          <a:p>
            <a:pPr algn="dist"/>
            <a:r>
              <a:rPr lang="en-US" altLang="zh-CN" sz="2800" dirty="0">
                <a:solidFill>
                  <a:srgbClr val="794C28"/>
                </a:solidFill>
                <a:cs typeface="+mn-ea"/>
                <a:sym typeface="+mn-lt"/>
              </a:rPr>
              <a:t>01 </a:t>
            </a:r>
            <a:r>
              <a:rPr lang="zh-CN" altLang="en-US" sz="2800" dirty="0">
                <a:solidFill>
                  <a:srgbClr val="794C28"/>
                </a:solidFill>
                <a:cs typeface="+mn-ea"/>
                <a:sym typeface="+mn-lt"/>
              </a:rPr>
              <a:t>图书馆概况</a:t>
            </a:r>
            <a:endParaRPr lang="zh-CN" altLang="en-US" sz="2800" dirty="0">
              <a:solidFill>
                <a:srgbClr val="794C28"/>
              </a:solidFill>
              <a:cs typeface="+mn-ea"/>
              <a:sym typeface="+mn-lt"/>
            </a:endParaRPr>
          </a:p>
        </p:txBody>
      </p:sp>
      <p:pic>
        <p:nvPicPr>
          <p:cNvPr id="100" name="图片 99"/>
          <p:cNvPicPr/>
          <p:nvPr/>
        </p:nvPicPr>
        <p:blipFill>
          <a:blip r:embed="rId1"/>
          <a:srcRect l="26364" t="-2386" r="25329" b="26971"/>
          <a:stretch>
            <a:fillRect/>
          </a:stretch>
        </p:blipFill>
        <p:spPr>
          <a:xfrm>
            <a:off x="216535" y="737235"/>
            <a:ext cx="4294505" cy="5568950"/>
          </a:xfrm>
          <a:prstGeom prst="rect">
            <a:avLst/>
          </a:prstGeom>
          <a:noFill/>
          <a:ln w="9525">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ipe(down)">
                                      <p:cBhvr>
                                        <p:cTn id="11" dur="500"/>
                                        <p:tgtEl>
                                          <p:spTgt spid="5"/>
                                        </p:tgtEl>
                                      </p:cBhvr>
                                    </p:animEffect>
                                  </p:childTnLst>
                                </p:cTn>
                              </p:par>
                              <p:par>
                                <p:cTn id="12" presetID="22" presetClass="entr" presetSubtype="4" fill="hold" nodeType="withEffect">
                                  <p:stCondLst>
                                    <p:cond delay="0"/>
                                  </p:stCondLst>
                                  <p:childTnLst>
                                    <p:set>
                                      <p:cBhvr>
                                        <p:cTn id="13" dur="1" fill="hold">
                                          <p:stCondLst>
                                            <p:cond delay="0"/>
                                          </p:stCondLst>
                                        </p:cTn>
                                        <p:tgtEl>
                                          <p:spTgt spid="6"/>
                                        </p:tgtEl>
                                        <p:attrNameLst>
                                          <p:attrName>style.visibility</p:attrName>
                                        </p:attrNameLst>
                                      </p:cBhvr>
                                      <p:to>
                                        <p:strVal val="visible"/>
                                      </p:to>
                                    </p:set>
                                    <p:animEffect transition="in" filter="wipe(down)">
                                      <p:cBhvr>
                                        <p:cTn id="14" dur="500"/>
                                        <p:tgtEl>
                                          <p:spTgt spid="6"/>
                                        </p:tgtEl>
                                      </p:cBhvr>
                                    </p:animEffect>
                                  </p:childTnLst>
                                </p:cTn>
                              </p:par>
                            </p:childTnLst>
                          </p:cTn>
                        </p:par>
                        <p:par>
                          <p:cTn id="15" fill="hold">
                            <p:stCondLst>
                              <p:cond delay="1000"/>
                            </p:stCondLst>
                            <p:childTnLst>
                              <p:par>
                                <p:cTn id="16" presetID="22" presetClass="entr" presetSubtype="4" fill="hold" grpId="0" nodeType="afterEffect">
                                  <p:stCondLst>
                                    <p:cond delay="0"/>
                                  </p:stCondLst>
                                  <p:childTnLst>
                                    <p:set>
                                      <p:cBhvr>
                                        <p:cTn id="17" dur="1" fill="hold">
                                          <p:stCondLst>
                                            <p:cond delay="0"/>
                                          </p:stCondLst>
                                        </p:cTn>
                                        <p:tgtEl>
                                          <p:spTgt spid="7"/>
                                        </p:tgtEl>
                                        <p:attrNameLst>
                                          <p:attrName>style.visibility</p:attrName>
                                        </p:attrNameLst>
                                      </p:cBhvr>
                                      <p:to>
                                        <p:strVal val="visible"/>
                                      </p:to>
                                    </p:set>
                                    <p:animEffect transition="in" filter="wipe(down)">
                                      <p:cBhvr>
                                        <p:cTn id="18"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ldLvl="0" animBg="1"/>
      <p:bldP spid="5" grpId="0"/>
      <p:bldP spid="7" grpId="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63" name="Group 109"/>
          <p:cNvGrpSpPr/>
          <p:nvPr/>
        </p:nvGrpSpPr>
        <p:grpSpPr>
          <a:xfrm>
            <a:off x="4095707" y="1555573"/>
            <a:ext cx="4484767" cy="7749546"/>
            <a:chOff x="4357749" y="1704855"/>
            <a:chExt cx="3886618" cy="6715963"/>
          </a:xfrm>
        </p:grpSpPr>
        <p:sp>
          <p:nvSpPr>
            <p:cNvPr id="1049063" name="Shape 6"/>
            <p:cNvSpPr/>
            <p:nvPr/>
          </p:nvSpPr>
          <p:spPr>
            <a:xfrm>
              <a:off x="4471173" y="5124952"/>
              <a:ext cx="641122" cy="620827"/>
            </a:xfrm>
            <a:custGeom>
              <a:avLst/>
              <a:gdLst/>
              <a:ahLst/>
              <a:cxnLst>
                <a:cxn ang="0">
                  <a:pos x="wd2" y="hd2"/>
                </a:cxn>
                <a:cxn ang="5400000">
                  <a:pos x="wd2" y="hd2"/>
                </a:cxn>
                <a:cxn ang="10800000">
                  <a:pos x="wd2" y="hd2"/>
                </a:cxn>
                <a:cxn ang="16200000">
                  <a:pos x="wd2" y="hd2"/>
                </a:cxn>
              </a:cxnLst>
              <a:rect l="0" t="0" r="r" b="b"/>
              <a:pathLst>
                <a:path w="21600" h="21426" extrusionOk="0">
                  <a:moveTo>
                    <a:pt x="0" y="2"/>
                  </a:moveTo>
                  <a:cubicBezTo>
                    <a:pt x="3771" y="-174"/>
                    <a:pt x="21600" y="11416"/>
                    <a:pt x="21600" y="11416"/>
                  </a:cubicBezTo>
                  <a:lnTo>
                    <a:pt x="16629" y="21426"/>
                  </a:lnTo>
                  <a:cubicBezTo>
                    <a:pt x="16629" y="21426"/>
                    <a:pt x="0" y="2"/>
                    <a:pt x="0" y="2"/>
                  </a:cubicBezTo>
                  <a:close/>
                </a:path>
              </a:pathLst>
            </a:custGeom>
            <a:solidFill>
              <a:schemeClr val="accent4">
                <a:lumMod val="75000"/>
                <a:alpha val="55000"/>
              </a:schemeClr>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1049064" name="Shape 7"/>
            <p:cNvSpPr/>
            <p:nvPr/>
          </p:nvSpPr>
          <p:spPr>
            <a:xfrm>
              <a:off x="4405555" y="2697226"/>
              <a:ext cx="637727" cy="836782"/>
            </a:xfrm>
            <a:custGeom>
              <a:avLst/>
              <a:gdLst/>
              <a:ahLst/>
              <a:cxnLst>
                <a:cxn ang="0">
                  <a:pos x="wd2" y="hd2"/>
                </a:cxn>
                <a:cxn ang="5400000">
                  <a:pos x="wd2" y="hd2"/>
                </a:cxn>
                <a:cxn ang="10800000">
                  <a:pos x="wd2" y="hd2"/>
                </a:cxn>
                <a:cxn ang="16200000">
                  <a:pos x="wd2" y="hd2"/>
                </a:cxn>
              </a:cxnLst>
              <a:rect l="0" t="0" r="r" b="b"/>
              <a:pathLst>
                <a:path w="19354" h="20137" extrusionOk="0">
                  <a:moveTo>
                    <a:pt x="18874" y="7101"/>
                  </a:moveTo>
                  <a:cubicBezTo>
                    <a:pt x="11194" y="1487"/>
                    <a:pt x="5194" y="-1463"/>
                    <a:pt x="1474" y="726"/>
                  </a:cubicBezTo>
                  <a:cubicBezTo>
                    <a:pt x="-2246" y="2914"/>
                    <a:pt x="1474" y="9385"/>
                    <a:pt x="8194" y="13952"/>
                  </a:cubicBezTo>
                  <a:cubicBezTo>
                    <a:pt x="14914" y="18519"/>
                    <a:pt x="19354" y="20137"/>
                    <a:pt x="19354" y="20137"/>
                  </a:cubicBezTo>
                  <a:cubicBezTo>
                    <a:pt x="19354" y="20137"/>
                    <a:pt x="18874" y="7101"/>
                    <a:pt x="18874" y="7101"/>
                  </a:cubicBezTo>
                  <a:close/>
                </a:path>
              </a:pathLst>
            </a:custGeom>
            <a:solidFill>
              <a:schemeClr val="accent4">
                <a:lumMod val="40000"/>
                <a:lumOff val="60000"/>
              </a:schemeClr>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1049065" name="Shape 8"/>
            <p:cNvSpPr/>
            <p:nvPr/>
          </p:nvSpPr>
          <p:spPr>
            <a:xfrm>
              <a:off x="4424583" y="3722025"/>
              <a:ext cx="590240" cy="651299"/>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2979" y="7931"/>
                    <a:pt x="19552" y="21600"/>
                    <a:pt x="19552" y="21600"/>
                  </a:cubicBezTo>
                  <a:lnTo>
                    <a:pt x="21600" y="9956"/>
                  </a:lnTo>
                  <a:cubicBezTo>
                    <a:pt x="21600" y="9956"/>
                    <a:pt x="0" y="0"/>
                    <a:pt x="0" y="0"/>
                  </a:cubicBezTo>
                  <a:close/>
                </a:path>
              </a:pathLst>
            </a:custGeom>
            <a:solidFill>
              <a:schemeClr val="accent4">
                <a:lumMod val="75000"/>
                <a:alpha val="55000"/>
              </a:schemeClr>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1049066" name="Shape 9"/>
            <p:cNvSpPr/>
            <p:nvPr/>
          </p:nvSpPr>
          <p:spPr>
            <a:xfrm>
              <a:off x="4627686" y="4243843"/>
              <a:ext cx="432503" cy="401973"/>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13671"/>
                  </a:lnTo>
                  <a:lnTo>
                    <a:pt x="18042" y="21600"/>
                  </a:lnTo>
                  <a:cubicBezTo>
                    <a:pt x="18042" y="21600"/>
                    <a:pt x="0" y="0"/>
                    <a:pt x="0" y="0"/>
                  </a:cubicBezTo>
                  <a:close/>
                </a:path>
              </a:pathLst>
            </a:custGeom>
            <a:solidFill>
              <a:schemeClr val="accent4">
                <a:lumMod val="75000"/>
                <a:alpha val="55000"/>
              </a:schemeClr>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1049067" name="Shape 10"/>
            <p:cNvSpPr/>
            <p:nvPr/>
          </p:nvSpPr>
          <p:spPr>
            <a:xfrm>
              <a:off x="5949966" y="2989794"/>
              <a:ext cx="2294401" cy="5193686"/>
            </a:xfrm>
            <a:custGeom>
              <a:avLst/>
              <a:gdLst/>
              <a:ahLst/>
              <a:cxnLst>
                <a:cxn ang="0">
                  <a:pos x="wd2" y="hd2"/>
                </a:cxn>
                <a:cxn ang="5400000">
                  <a:pos x="wd2" y="hd2"/>
                </a:cxn>
                <a:cxn ang="10800000">
                  <a:pos x="wd2" y="hd2"/>
                </a:cxn>
                <a:cxn ang="16200000">
                  <a:pos x="wd2" y="hd2"/>
                </a:cxn>
              </a:cxnLst>
              <a:rect l="0" t="0" r="r" b="b"/>
              <a:pathLst>
                <a:path w="20582" h="21364" extrusionOk="0">
                  <a:moveTo>
                    <a:pt x="18962" y="172"/>
                  </a:moveTo>
                  <a:cubicBezTo>
                    <a:pt x="18093" y="-236"/>
                    <a:pt x="15706" y="-48"/>
                    <a:pt x="15706" y="2181"/>
                  </a:cubicBezTo>
                  <a:cubicBezTo>
                    <a:pt x="15706" y="4411"/>
                    <a:pt x="15760" y="5792"/>
                    <a:pt x="15326" y="6451"/>
                  </a:cubicBezTo>
                  <a:cubicBezTo>
                    <a:pt x="14566" y="7142"/>
                    <a:pt x="8922" y="9371"/>
                    <a:pt x="3332" y="8837"/>
                  </a:cubicBezTo>
                  <a:cubicBezTo>
                    <a:pt x="130" y="8555"/>
                    <a:pt x="-196" y="9988"/>
                    <a:pt x="75" y="11924"/>
                  </a:cubicBezTo>
                  <a:cubicBezTo>
                    <a:pt x="75" y="13861"/>
                    <a:pt x="75" y="21364"/>
                    <a:pt x="75" y="21364"/>
                  </a:cubicBezTo>
                  <a:lnTo>
                    <a:pt x="14240" y="21364"/>
                  </a:lnTo>
                  <a:lnTo>
                    <a:pt x="14240" y="15901"/>
                  </a:lnTo>
                  <a:cubicBezTo>
                    <a:pt x="14240" y="14426"/>
                    <a:pt x="18473" y="11474"/>
                    <a:pt x="19939" y="9497"/>
                  </a:cubicBezTo>
                  <a:cubicBezTo>
                    <a:pt x="21404" y="7519"/>
                    <a:pt x="19939" y="3626"/>
                    <a:pt x="19722" y="2119"/>
                  </a:cubicBezTo>
                  <a:cubicBezTo>
                    <a:pt x="19505" y="612"/>
                    <a:pt x="19233" y="361"/>
                    <a:pt x="18962" y="172"/>
                  </a:cubicBezTo>
                  <a:close/>
                </a:path>
              </a:pathLst>
            </a:custGeom>
            <a:solidFill>
              <a:schemeClr val="accent4">
                <a:lumMod val="60000"/>
                <a:lumOff val="40000"/>
              </a:schemeClr>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1049068" name="Shape 11"/>
            <p:cNvSpPr/>
            <p:nvPr/>
          </p:nvSpPr>
          <p:spPr>
            <a:xfrm>
              <a:off x="6761295" y="3328417"/>
              <a:ext cx="1483072" cy="5092401"/>
            </a:xfrm>
            <a:custGeom>
              <a:avLst/>
              <a:gdLst/>
              <a:ahLst/>
              <a:cxnLst>
                <a:cxn ang="0">
                  <a:pos x="wd2" y="hd2"/>
                </a:cxn>
                <a:cxn ang="5400000">
                  <a:pos x="wd2" y="hd2"/>
                </a:cxn>
                <a:cxn ang="10800000">
                  <a:pos x="wd2" y="hd2"/>
                </a:cxn>
                <a:cxn ang="16200000">
                  <a:pos x="wd2" y="hd2"/>
                </a:cxn>
              </a:cxnLst>
              <a:rect l="0" t="0" r="r" b="b"/>
              <a:pathLst>
                <a:path w="19795" h="21600" extrusionOk="0">
                  <a:moveTo>
                    <a:pt x="18418" y="1755"/>
                  </a:moveTo>
                  <a:cubicBezTo>
                    <a:pt x="18183" y="706"/>
                    <a:pt x="17909" y="247"/>
                    <a:pt x="17622" y="0"/>
                  </a:cubicBezTo>
                  <a:cubicBezTo>
                    <a:pt x="16230" y="368"/>
                    <a:pt x="16108" y="1719"/>
                    <a:pt x="16681" y="3730"/>
                  </a:cubicBezTo>
                  <a:cubicBezTo>
                    <a:pt x="17289" y="5866"/>
                    <a:pt x="18157" y="8845"/>
                    <a:pt x="14857" y="10366"/>
                  </a:cubicBezTo>
                  <a:cubicBezTo>
                    <a:pt x="11556" y="11888"/>
                    <a:pt x="2611" y="12762"/>
                    <a:pt x="874" y="13992"/>
                  </a:cubicBezTo>
                  <a:cubicBezTo>
                    <a:pt x="-490" y="14958"/>
                    <a:pt x="73" y="19634"/>
                    <a:pt x="378" y="21600"/>
                  </a:cubicBezTo>
                  <a:lnTo>
                    <a:pt x="9646" y="21600"/>
                  </a:lnTo>
                  <a:lnTo>
                    <a:pt x="9646" y="15967"/>
                  </a:lnTo>
                  <a:cubicBezTo>
                    <a:pt x="9646" y="14445"/>
                    <a:pt x="16420" y="11402"/>
                    <a:pt x="18765" y="9363"/>
                  </a:cubicBezTo>
                  <a:cubicBezTo>
                    <a:pt x="21110" y="7323"/>
                    <a:pt x="18765" y="3309"/>
                    <a:pt x="18418" y="1755"/>
                  </a:cubicBezTo>
                  <a:close/>
                </a:path>
              </a:pathLst>
            </a:custGeom>
            <a:solidFill>
              <a:schemeClr val="accent4">
                <a:lumMod val="50000"/>
                <a:alpha val="10000"/>
              </a:schemeClr>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1049069" name="Shape 12"/>
            <p:cNvSpPr/>
            <p:nvPr/>
          </p:nvSpPr>
          <p:spPr>
            <a:xfrm>
              <a:off x="7788096" y="3019732"/>
              <a:ext cx="327269" cy="468570"/>
            </a:xfrm>
            <a:custGeom>
              <a:avLst/>
              <a:gdLst/>
              <a:ahLst/>
              <a:cxnLst>
                <a:cxn ang="0">
                  <a:pos x="wd2" y="hd2"/>
                </a:cxn>
                <a:cxn ang="5400000">
                  <a:pos x="wd2" y="hd2"/>
                </a:cxn>
                <a:cxn ang="10800000">
                  <a:pos x="wd2" y="hd2"/>
                </a:cxn>
                <a:cxn ang="16200000">
                  <a:pos x="wd2" y="hd2"/>
                </a:cxn>
              </a:cxnLst>
              <a:rect l="0" t="0" r="r" b="b"/>
              <a:pathLst>
                <a:path w="20784" h="20575" extrusionOk="0">
                  <a:moveTo>
                    <a:pt x="20778" y="18061"/>
                  </a:moveTo>
                  <a:cubicBezTo>
                    <a:pt x="20247" y="10273"/>
                    <a:pt x="20247" y="1238"/>
                    <a:pt x="17060" y="199"/>
                  </a:cubicBezTo>
                  <a:cubicBezTo>
                    <a:pt x="13873" y="-839"/>
                    <a:pt x="1834" y="2069"/>
                    <a:pt x="63" y="11415"/>
                  </a:cubicBezTo>
                  <a:cubicBezTo>
                    <a:pt x="-645" y="17853"/>
                    <a:pt x="4666" y="20346"/>
                    <a:pt x="10686" y="20553"/>
                  </a:cubicBezTo>
                  <a:cubicBezTo>
                    <a:pt x="16706" y="20761"/>
                    <a:pt x="20955" y="19411"/>
                    <a:pt x="20778" y="18061"/>
                  </a:cubicBezTo>
                  <a:close/>
                </a:path>
              </a:pathLst>
            </a:custGeom>
            <a:solidFill>
              <a:schemeClr val="accent4">
                <a:lumMod val="20000"/>
                <a:lumOff val="80000"/>
              </a:schemeClr>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1049070" name="Shape 13"/>
            <p:cNvSpPr/>
            <p:nvPr/>
          </p:nvSpPr>
          <p:spPr>
            <a:xfrm>
              <a:off x="4847962" y="1704855"/>
              <a:ext cx="2815894" cy="4594708"/>
            </a:xfrm>
            <a:custGeom>
              <a:avLst/>
              <a:gdLst/>
              <a:ahLst/>
              <a:cxnLst>
                <a:cxn ang="0">
                  <a:pos x="wd2" y="hd2"/>
                </a:cxn>
                <a:cxn ang="5400000">
                  <a:pos x="wd2" y="hd2"/>
                </a:cxn>
                <a:cxn ang="10800000">
                  <a:pos x="wd2" y="hd2"/>
                </a:cxn>
                <a:cxn ang="16200000">
                  <a:pos x="wd2" y="hd2"/>
                </a:cxn>
              </a:cxnLst>
              <a:rect l="0" t="0" r="r" b="b"/>
              <a:pathLst>
                <a:path w="21600" h="21600" extrusionOk="0">
                  <a:moveTo>
                    <a:pt x="19809" y="0"/>
                  </a:moveTo>
                  <a:lnTo>
                    <a:pt x="1791" y="0"/>
                  </a:lnTo>
                  <a:cubicBezTo>
                    <a:pt x="802" y="0"/>
                    <a:pt x="0" y="427"/>
                    <a:pt x="0" y="955"/>
                  </a:cubicBezTo>
                  <a:lnTo>
                    <a:pt x="0" y="20645"/>
                  </a:lnTo>
                  <a:cubicBezTo>
                    <a:pt x="0" y="21173"/>
                    <a:pt x="802" y="21600"/>
                    <a:pt x="1791" y="21600"/>
                  </a:cubicBezTo>
                  <a:lnTo>
                    <a:pt x="19809" y="21600"/>
                  </a:lnTo>
                  <a:cubicBezTo>
                    <a:pt x="20798" y="21600"/>
                    <a:pt x="21600" y="21173"/>
                    <a:pt x="21600" y="20645"/>
                  </a:cubicBezTo>
                  <a:lnTo>
                    <a:pt x="21600" y="955"/>
                  </a:lnTo>
                  <a:cubicBezTo>
                    <a:pt x="21600" y="427"/>
                    <a:pt x="20798" y="0"/>
                    <a:pt x="19809" y="0"/>
                  </a:cubicBezTo>
                  <a:close/>
                </a:path>
              </a:pathLst>
            </a:custGeom>
            <a:gradFill>
              <a:gsLst>
                <a:gs pos="37000">
                  <a:schemeClr val="bg2">
                    <a:lumMod val="40000"/>
                    <a:lumOff val="60000"/>
                  </a:schemeClr>
                </a:gs>
                <a:gs pos="52000">
                  <a:schemeClr val="bg2">
                    <a:lumMod val="20000"/>
                    <a:lumOff val="80000"/>
                  </a:schemeClr>
                </a:gs>
              </a:gsLst>
              <a:lin ang="5400000" scaled="0"/>
            </a:gra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1049071" name="Shape 14"/>
            <p:cNvSpPr/>
            <p:nvPr/>
          </p:nvSpPr>
          <p:spPr>
            <a:xfrm>
              <a:off x="4934914" y="2098286"/>
              <a:ext cx="2655228" cy="3545734"/>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0" y="21600"/>
                  </a:lnTo>
                  <a:lnTo>
                    <a:pt x="0" y="0"/>
                  </a:lnTo>
                  <a:lnTo>
                    <a:pt x="21600" y="0"/>
                  </a:lnTo>
                  <a:cubicBezTo>
                    <a:pt x="21600" y="0"/>
                    <a:pt x="21600" y="21600"/>
                    <a:pt x="21600" y="21600"/>
                  </a:cubicBezTo>
                  <a:close/>
                </a:path>
              </a:pathLst>
            </a:custGeom>
            <a:solidFill>
              <a:schemeClr val="accent1">
                <a:lumMod val="75000"/>
              </a:schemeClr>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1049072" name="Shape 15"/>
            <p:cNvSpPr/>
            <p:nvPr/>
          </p:nvSpPr>
          <p:spPr>
            <a:xfrm>
              <a:off x="4934914" y="5165530"/>
              <a:ext cx="2470938" cy="481939"/>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0" y="21600"/>
                  </a:lnTo>
                  <a:lnTo>
                    <a:pt x="0" y="0"/>
                  </a:lnTo>
                  <a:lnTo>
                    <a:pt x="21600" y="0"/>
                  </a:lnTo>
                  <a:cubicBezTo>
                    <a:pt x="21600" y="0"/>
                    <a:pt x="21600" y="21600"/>
                    <a:pt x="21600" y="21600"/>
                  </a:cubicBezTo>
                  <a:close/>
                </a:path>
              </a:pathLst>
            </a:custGeom>
            <a:solidFill>
              <a:schemeClr val="accent1">
                <a:lumMod val="50000"/>
              </a:schemeClr>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1049073" name="Shape 16"/>
            <p:cNvSpPr/>
            <p:nvPr/>
          </p:nvSpPr>
          <p:spPr>
            <a:xfrm>
              <a:off x="5821992" y="1916654"/>
              <a:ext cx="712392" cy="66232"/>
            </a:xfrm>
            <a:custGeom>
              <a:avLst/>
              <a:gdLst/>
              <a:ahLst/>
              <a:cxnLst>
                <a:cxn ang="0">
                  <a:pos x="wd2" y="hd2"/>
                </a:cxn>
                <a:cxn ang="5400000">
                  <a:pos x="wd2" y="hd2"/>
                </a:cxn>
                <a:cxn ang="10800000">
                  <a:pos x="wd2" y="hd2"/>
                </a:cxn>
                <a:cxn ang="16200000">
                  <a:pos x="wd2" y="hd2"/>
                </a:cxn>
              </a:cxnLst>
              <a:rect l="0" t="0" r="r" b="b"/>
              <a:pathLst>
                <a:path w="21600" h="21600" extrusionOk="0">
                  <a:moveTo>
                    <a:pt x="21600" y="10800"/>
                  </a:moveTo>
                  <a:cubicBezTo>
                    <a:pt x="21600" y="16765"/>
                    <a:pt x="21150" y="21600"/>
                    <a:pt x="20596" y="21600"/>
                  </a:cubicBezTo>
                  <a:lnTo>
                    <a:pt x="1004" y="21600"/>
                  </a:lnTo>
                  <a:cubicBezTo>
                    <a:pt x="450" y="21600"/>
                    <a:pt x="0" y="16765"/>
                    <a:pt x="0" y="10800"/>
                  </a:cubicBezTo>
                  <a:lnTo>
                    <a:pt x="0" y="10800"/>
                  </a:lnTo>
                  <a:cubicBezTo>
                    <a:pt x="0" y="4835"/>
                    <a:pt x="450" y="0"/>
                    <a:pt x="1004" y="0"/>
                  </a:cubicBezTo>
                  <a:lnTo>
                    <a:pt x="20596" y="0"/>
                  </a:lnTo>
                  <a:cubicBezTo>
                    <a:pt x="21150" y="0"/>
                    <a:pt x="21600" y="4835"/>
                    <a:pt x="21600" y="10800"/>
                  </a:cubicBezTo>
                  <a:cubicBezTo>
                    <a:pt x="21600" y="10800"/>
                    <a:pt x="21600" y="10800"/>
                    <a:pt x="21600" y="10800"/>
                  </a:cubicBezTo>
                  <a:close/>
                </a:path>
              </a:pathLst>
            </a:custGeom>
            <a:solidFill>
              <a:srgbClr val="FEFEFE"/>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1049074" name="Freeform 38"/>
            <p:cNvSpPr/>
            <p:nvPr/>
          </p:nvSpPr>
          <p:spPr>
            <a:xfrm>
              <a:off x="5873992" y="5745206"/>
              <a:ext cx="399130" cy="399130"/>
            </a:xfrm>
            <a:custGeom>
              <a:avLst/>
              <a:gdLst>
                <a:gd name="connsiteX0" fmla="*/ 154377 w 352469"/>
                <a:gd name="connsiteY0" fmla="*/ 102382 h 352469"/>
                <a:gd name="connsiteX1" fmla="*/ 202237 w 352469"/>
                <a:gd name="connsiteY1" fmla="*/ 102382 h 352469"/>
                <a:gd name="connsiteX2" fmla="*/ 249113 w 352469"/>
                <a:gd name="connsiteY2" fmla="*/ 149258 h 352469"/>
                <a:gd name="connsiteX3" fmla="*/ 249113 w 352469"/>
                <a:gd name="connsiteY3" fmla="*/ 197118 h 352469"/>
                <a:gd name="connsiteX4" fmla="*/ 202237 w 352469"/>
                <a:gd name="connsiteY4" fmla="*/ 243994 h 352469"/>
                <a:gd name="connsiteX5" fmla="*/ 154377 w 352469"/>
                <a:gd name="connsiteY5" fmla="*/ 243994 h 352469"/>
                <a:gd name="connsiteX6" fmla="*/ 107501 w 352469"/>
                <a:gd name="connsiteY6" fmla="*/ 197118 h 352469"/>
                <a:gd name="connsiteX7" fmla="*/ 107501 w 352469"/>
                <a:gd name="connsiteY7" fmla="*/ 149258 h 352469"/>
                <a:gd name="connsiteX8" fmla="*/ 154377 w 352469"/>
                <a:gd name="connsiteY8" fmla="*/ 102382 h 352469"/>
                <a:gd name="connsiteX9" fmla="*/ 144039 w 352469"/>
                <a:gd name="connsiteY9" fmla="*/ 80970 h 352469"/>
                <a:gd name="connsiteX10" fmla="*/ 80970 w 352469"/>
                <a:gd name="connsiteY10" fmla="*/ 144039 h 352469"/>
                <a:gd name="connsiteX11" fmla="*/ 80970 w 352469"/>
                <a:gd name="connsiteY11" fmla="*/ 208430 h 352469"/>
                <a:gd name="connsiteX12" fmla="*/ 144039 w 352469"/>
                <a:gd name="connsiteY12" fmla="*/ 271499 h 352469"/>
                <a:gd name="connsiteX13" fmla="*/ 208430 w 352469"/>
                <a:gd name="connsiteY13" fmla="*/ 271499 h 352469"/>
                <a:gd name="connsiteX14" fmla="*/ 271499 w 352469"/>
                <a:gd name="connsiteY14" fmla="*/ 208430 h 352469"/>
                <a:gd name="connsiteX15" fmla="*/ 271499 w 352469"/>
                <a:gd name="connsiteY15" fmla="*/ 144039 h 352469"/>
                <a:gd name="connsiteX16" fmla="*/ 208430 w 352469"/>
                <a:gd name="connsiteY16" fmla="*/ 80970 h 352469"/>
                <a:gd name="connsiteX17" fmla="*/ 176235 w 352469"/>
                <a:gd name="connsiteY17" fmla="*/ 0 h 352469"/>
                <a:gd name="connsiteX18" fmla="*/ 352469 w 352469"/>
                <a:gd name="connsiteY18" fmla="*/ 176235 h 352469"/>
                <a:gd name="connsiteX19" fmla="*/ 176235 w 352469"/>
                <a:gd name="connsiteY19" fmla="*/ 352469 h 352469"/>
                <a:gd name="connsiteX20" fmla="*/ 0 w 352469"/>
                <a:gd name="connsiteY20" fmla="*/ 176235 h 352469"/>
                <a:gd name="connsiteX21" fmla="*/ 176235 w 352469"/>
                <a:gd name="connsiteY21" fmla="*/ 0 h 3524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352469" h="352469">
                  <a:moveTo>
                    <a:pt x="154377" y="102382"/>
                  </a:moveTo>
                  <a:lnTo>
                    <a:pt x="202237" y="102382"/>
                  </a:lnTo>
                  <a:cubicBezTo>
                    <a:pt x="228127" y="102382"/>
                    <a:pt x="249113" y="123368"/>
                    <a:pt x="249113" y="149258"/>
                  </a:cubicBezTo>
                  <a:lnTo>
                    <a:pt x="249113" y="197118"/>
                  </a:lnTo>
                  <a:cubicBezTo>
                    <a:pt x="249113" y="223008"/>
                    <a:pt x="228127" y="243994"/>
                    <a:pt x="202237" y="243994"/>
                  </a:cubicBezTo>
                  <a:lnTo>
                    <a:pt x="154377" y="243994"/>
                  </a:lnTo>
                  <a:cubicBezTo>
                    <a:pt x="128487" y="243994"/>
                    <a:pt x="107501" y="223008"/>
                    <a:pt x="107501" y="197118"/>
                  </a:cubicBezTo>
                  <a:lnTo>
                    <a:pt x="107501" y="149258"/>
                  </a:lnTo>
                  <a:cubicBezTo>
                    <a:pt x="107501" y="123368"/>
                    <a:pt x="128487" y="102382"/>
                    <a:pt x="154377" y="102382"/>
                  </a:cubicBezTo>
                  <a:close/>
                  <a:moveTo>
                    <a:pt x="144039" y="80970"/>
                  </a:moveTo>
                  <a:cubicBezTo>
                    <a:pt x="109217" y="80970"/>
                    <a:pt x="80970" y="109217"/>
                    <a:pt x="80970" y="144039"/>
                  </a:cubicBezTo>
                  <a:lnTo>
                    <a:pt x="80970" y="208430"/>
                  </a:lnTo>
                  <a:cubicBezTo>
                    <a:pt x="80970" y="243253"/>
                    <a:pt x="109217" y="271499"/>
                    <a:pt x="144039" y="271499"/>
                  </a:cubicBezTo>
                  <a:lnTo>
                    <a:pt x="208430" y="271499"/>
                  </a:lnTo>
                  <a:cubicBezTo>
                    <a:pt x="243253" y="271499"/>
                    <a:pt x="271499" y="243253"/>
                    <a:pt x="271499" y="208430"/>
                  </a:cubicBezTo>
                  <a:cubicBezTo>
                    <a:pt x="271499" y="208430"/>
                    <a:pt x="271499" y="144039"/>
                    <a:pt x="271499" y="144039"/>
                  </a:cubicBezTo>
                  <a:cubicBezTo>
                    <a:pt x="271499" y="109217"/>
                    <a:pt x="243253" y="80970"/>
                    <a:pt x="208430" y="80970"/>
                  </a:cubicBezTo>
                  <a:close/>
                  <a:moveTo>
                    <a:pt x="176235" y="0"/>
                  </a:moveTo>
                  <a:cubicBezTo>
                    <a:pt x="273572" y="0"/>
                    <a:pt x="352469" y="78897"/>
                    <a:pt x="352469" y="176235"/>
                  </a:cubicBezTo>
                  <a:cubicBezTo>
                    <a:pt x="352469" y="273572"/>
                    <a:pt x="273572" y="352469"/>
                    <a:pt x="176235" y="352469"/>
                  </a:cubicBezTo>
                  <a:cubicBezTo>
                    <a:pt x="78897" y="352469"/>
                    <a:pt x="0" y="273572"/>
                    <a:pt x="0" y="176235"/>
                  </a:cubicBezTo>
                  <a:cubicBezTo>
                    <a:pt x="0" y="78897"/>
                    <a:pt x="78897" y="0"/>
                    <a:pt x="176235" y="0"/>
                  </a:cubicBezTo>
                  <a:close/>
                </a:path>
              </a:pathLst>
            </a:custGeom>
            <a:gradFill>
              <a:gsLst>
                <a:gs pos="43000">
                  <a:srgbClr val="FEFEFE"/>
                </a:gs>
                <a:gs pos="92000">
                  <a:schemeClr val="bg2">
                    <a:lumMod val="20000"/>
                    <a:lumOff val="80000"/>
                  </a:schemeClr>
                </a:gs>
              </a:gsLst>
              <a:lin ang="3600000" scaled="0"/>
            </a:gradFill>
            <a:ln w="12700">
              <a:miter lim="400000"/>
            </a:ln>
          </p:spPr>
          <p:txBody>
            <a:bodyPr wrap="square" lIns="0" tIns="0" rIns="0" bIns="0" anchor="ctr">
              <a:noAutofit/>
            </a:bodyPr>
            <a:lstStyle/>
            <a:p>
              <a:pPr marL="0" marR="0" lvl="0" indent="0" algn="l" defTabSz="914400" rtl="0" eaLnBrk="1" fontAlgn="auto" latinLnBrk="0" hangingPunct="1">
                <a:lnSpc>
                  <a:spcPct val="100000"/>
                </a:lnSpc>
                <a:spcBef>
                  <a:spcPts val="0"/>
                </a:spcBef>
                <a:spcAft>
                  <a:spcPts val="0"/>
                </a:spcAft>
                <a:buClrTx/>
                <a:buSzTx/>
                <a:buFontTx/>
                <a:buNone/>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1049075" name="Shape 19"/>
            <p:cNvSpPr/>
            <p:nvPr/>
          </p:nvSpPr>
          <p:spPr>
            <a:xfrm>
              <a:off x="4425835" y="3494850"/>
              <a:ext cx="731422" cy="688921"/>
            </a:xfrm>
            <a:custGeom>
              <a:avLst/>
              <a:gdLst/>
              <a:ahLst/>
              <a:cxnLst>
                <a:cxn ang="0">
                  <a:pos x="wd2" y="hd2"/>
                </a:cxn>
                <a:cxn ang="5400000">
                  <a:pos x="wd2" y="hd2"/>
                </a:cxn>
                <a:cxn ang="10800000">
                  <a:pos x="wd2" y="hd2"/>
                </a:cxn>
                <a:cxn ang="16200000">
                  <a:pos x="wd2" y="hd2"/>
                </a:cxn>
              </a:cxnLst>
              <a:rect l="0" t="0" r="r" b="b"/>
              <a:pathLst>
                <a:path w="16251" h="17497" extrusionOk="0">
                  <a:moveTo>
                    <a:pt x="13145" y="7686"/>
                  </a:moveTo>
                  <a:cubicBezTo>
                    <a:pt x="19880" y="14398"/>
                    <a:pt x="14295" y="20250"/>
                    <a:pt x="9285" y="16119"/>
                  </a:cubicBezTo>
                  <a:cubicBezTo>
                    <a:pt x="6247" y="13624"/>
                    <a:pt x="744" y="8116"/>
                    <a:pt x="744" y="8116"/>
                  </a:cubicBezTo>
                  <a:cubicBezTo>
                    <a:pt x="-1720" y="4416"/>
                    <a:pt x="2469" y="-1350"/>
                    <a:pt x="5590" y="285"/>
                  </a:cubicBezTo>
                  <a:cubicBezTo>
                    <a:pt x="6986" y="1146"/>
                    <a:pt x="13145" y="7686"/>
                    <a:pt x="13145" y="7686"/>
                  </a:cubicBezTo>
                  <a:close/>
                </a:path>
              </a:pathLst>
            </a:custGeom>
            <a:solidFill>
              <a:schemeClr val="accent4">
                <a:lumMod val="40000"/>
                <a:lumOff val="60000"/>
              </a:schemeClr>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1049076" name="Shape 20"/>
            <p:cNvSpPr/>
            <p:nvPr/>
          </p:nvSpPr>
          <p:spPr>
            <a:xfrm>
              <a:off x="4396249" y="4250678"/>
              <a:ext cx="770490" cy="704200"/>
            </a:xfrm>
            <a:custGeom>
              <a:avLst/>
              <a:gdLst/>
              <a:ahLst/>
              <a:cxnLst>
                <a:cxn ang="0">
                  <a:pos x="wd2" y="hd2"/>
                </a:cxn>
                <a:cxn ang="5400000">
                  <a:pos x="wd2" y="hd2"/>
                </a:cxn>
                <a:cxn ang="10800000">
                  <a:pos x="wd2" y="hd2"/>
                </a:cxn>
                <a:cxn ang="16200000">
                  <a:pos x="wd2" y="hd2"/>
                </a:cxn>
              </a:cxnLst>
              <a:rect l="0" t="0" r="r" b="b"/>
              <a:pathLst>
                <a:path w="18082" h="16940" extrusionOk="0">
                  <a:moveTo>
                    <a:pt x="6614" y="647"/>
                  </a:moveTo>
                  <a:lnTo>
                    <a:pt x="16157" y="9124"/>
                  </a:lnTo>
                  <a:cubicBezTo>
                    <a:pt x="20494" y="13281"/>
                    <a:pt x="17111" y="20698"/>
                    <a:pt x="9911" y="14666"/>
                  </a:cubicBezTo>
                  <a:cubicBezTo>
                    <a:pt x="2711" y="8635"/>
                    <a:pt x="-1106" y="5863"/>
                    <a:pt x="282" y="3173"/>
                  </a:cubicBezTo>
                  <a:cubicBezTo>
                    <a:pt x="1670" y="484"/>
                    <a:pt x="4706" y="-902"/>
                    <a:pt x="6614" y="647"/>
                  </a:cubicBezTo>
                  <a:close/>
                </a:path>
              </a:pathLst>
            </a:custGeom>
            <a:solidFill>
              <a:schemeClr val="accent4">
                <a:lumMod val="40000"/>
                <a:lumOff val="60000"/>
              </a:schemeClr>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1049077" name="Shape 21"/>
            <p:cNvSpPr/>
            <p:nvPr/>
          </p:nvSpPr>
          <p:spPr>
            <a:xfrm>
              <a:off x="4357749" y="5134166"/>
              <a:ext cx="838831" cy="760476"/>
            </a:xfrm>
            <a:custGeom>
              <a:avLst/>
              <a:gdLst/>
              <a:ahLst/>
              <a:cxnLst>
                <a:cxn ang="0">
                  <a:pos x="wd2" y="hd2"/>
                </a:cxn>
                <a:cxn ang="5400000">
                  <a:pos x="wd2" y="hd2"/>
                </a:cxn>
                <a:cxn ang="10800000">
                  <a:pos x="wd2" y="hd2"/>
                </a:cxn>
                <a:cxn ang="16200000">
                  <a:pos x="wd2" y="hd2"/>
                </a:cxn>
              </a:cxnLst>
              <a:rect l="0" t="0" r="r" b="b"/>
              <a:pathLst>
                <a:path w="19147" h="16545" extrusionOk="0">
                  <a:moveTo>
                    <a:pt x="6497" y="909"/>
                  </a:moveTo>
                  <a:lnTo>
                    <a:pt x="16875" y="9313"/>
                  </a:lnTo>
                  <a:cubicBezTo>
                    <a:pt x="21600" y="13294"/>
                    <a:pt x="18563" y="20076"/>
                    <a:pt x="11391" y="14326"/>
                  </a:cubicBezTo>
                  <a:cubicBezTo>
                    <a:pt x="4219" y="8576"/>
                    <a:pt x="0" y="6438"/>
                    <a:pt x="0" y="3931"/>
                  </a:cubicBezTo>
                  <a:cubicBezTo>
                    <a:pt x="0" y="1425"/>
                    <a:pt x="3459" y="-1524"/>
                    <a:pt x="6497" y="909"/>
                  </a:cubicBezTo>
                  <a:close/>
                </a:path>
              </a:pathLst>
            </a:custGeom>
            <a:solidFill>
              <a:schemeClr val="accent4">
                <a:lumMod val="40000"/>
                <a:lumOff val="60000"/>
              </a:schemeClr>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1049078" name="Shape 22"/>
            <p:cNvSpPr/>
            <p:nvPr/>
          </p:nvSpPr>
          <p:spPr>
            <a:xfrm>
              <a:off x="4768751" y="5453762"/>
              <a:ext cx="400413" cy="418209"/>
            </a:xfrm>
            <a:custGeom>
              <a:avLst/>
              <a:gdLst/>
              <a:ahLst/>
              <a:cxnLst>
                <a:cxn ang="0">
                  <a:pos x="wd2" y="hd2"/>
                </a:cxn>
                <a:cxn ang="5400000">
                  <a:pos x="wd2" y="hd2"/>
                </a:cxn>
                <a:cxn ang="10800000">
                  <a:pos x="wd2" y="hd2"/>
                </a:cxn>
                <a:cxn ang="16200000">
                  <a:pos x="wd2" y="hd2"/>
                </a:cxn>
              </a:cxnLst>
              <a:rect l="0" t="0" r="r" b="b"/>
              <a:pathLst>
                <a:path w="17108" h="19044" extrusionOk="0">
                  <a:moveTo>
                    <a:pt x="195" y="6440"/>
                  </a:moveTo>
                  <a:cubicBezTo>
                    <a:pt x="-946" y="9205"/>
                    <a:pt x="3085" y="15813"/>
                    <a:pt x="8059" y="18281"/>
                  </a:cubicBezTo>
                  <a:cubicBezTo>
                    <a:pt x="13033" y="20749"/>
                    <a:pt x="20654" y="17158"/>
                    <a:pt x="15252" y="8665"/>
                  </a:cubicBezTo>
                  <a:cubicBezTo>
                    <a:pt x="9850" y="172"/>
                    <a:pt x="7503" y="-851"/>
                    <a:pt x="5057" y="487"/>
                  </a:cubicBezTo>
                  <a:cubicBezTo>
                    <a:pt x="2610" y="1825"/>
                    <a:pt x="1254" y="4625"/>
                    <a:pt x="195" y="6440"/>
                  </a:cubicBezTo>
                  <a:close/>
                </a:path>
              </a:pathLst>
            </a:custGeom>
            <a:solidFill>
              <a:schemeClr val="accent4">
                <a:lumMod val="20000"/>
                <a:lumOff val="80000"/>
              </a:schemeClr>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1049079" name="Shape 23"/>
            <p:cNvSpPr/>
            <p:nvPr/>
          </p:nvSpPr>
          <p:spPr>
            <a:xfrm>
              <a:off x="4695472" y="4510661"/>
              <a:ext cx="436495" cy="413102"/>
            </a:xfrm>
            <a:custGeom>
              <a:avLst/>
              <a:gdLst/>
              <a:ahLst/>
              <a:cxnLst>
                <a:cxn ang="0">
                  <a:pos x="wd2" y="hd2"/>
                </a:cxn>
                <a:cxn ang="5400000">
                  <a:pos x="wd2" y="hd2"/>
                </a:cxn>
                <a:cxn ang="10800000">
                  <a:pos x="wd2" y="hd2"/>
                </a:cxn>
                <a:cxn ang="16200000">
                  <a:pos x="wd2" y="hd2"/>
                </a:cxn>
              </a:cxnLst>
              <a:rect l="0" t="0" r="r" b="b"/>
              <a:pathLst>
                <a:path w="18529" h="19704" extrusionOk="0">
                  <a:moveTo>
                    <a:pt x="2209" y="2685"/>
                  </a:moveTo>
                  <a:cubicBezTo>
                    <a:pt x="5881" y="-1441"/>
                    <a:pt x="8791" y="-505"/>
                    <a:pt x="13441" y="3413"/>
                  </a:cubicBezTo>
                  <a:cubicBezTo>
                    <a:pt x="21217" y="9966"/>
                    <a:pt x="18841" y="19188"/>
                    <a:pt x="14521" y="19674"/>
                  </a:cubicBezTo>
                  <a:cubicBezTo>
                    <a:pt x="10201" y="20159"/>
                    <a:pt x="911" y="14806"/>
                    <a:pt x="49" y="8510"/>
                  </a:cubicBezTo>
                  <a:cubicBezTo>
                    <a:pt x="-383" y="5354"/>
                    <a:pt x="2209" y="2685"/>
                    <a:pt x="2209" y="2685"/>
                  </a:cubicBezTo>
                  <a:close/>
                </a:path>
              </a:pathLst>
            </a:custGeom>
            <a:solidFill>
              <a:schemeClr val="accent4">
                <a:lumMod val="20000"/>
                <a:lumOff val="80000"/>
              </a:schemeClr>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1049080" name="Shape 24"/>
            <p:cNvSpPr/>
            <p:nvPr/>
          </p:nvSpPr>
          <p:spPr>
            <a:xfrm>
              <a:off x="4731893" y="3716638"/>
              <a:ext cx="409455" cy="444974"/>
            </a:xfrm>
            <a:custGeom>
              <a:avLst/>
              <a:gdLst/>
              <a:ahLst/>
              <a:cxnLst>
                <a:cxn ang="0">
                  <a:pos x="wd2" y="hd2"/>
                </a:cxn>
                <a:cxn ang="5400000">
                  <a:pos x="wd2" y="hd2"/>
                </a:cxn>
                <a:cxn ang="10800000">
                  <a:pos x="wd2" y="hd2"/>
                </a:cxn>
                <a:cxn ang="16200000">
                  <a:pos x="wd2" y="hd2"/>
                </a:cxn>
              </a:cxnLst>
              <a:rect l="0" t="0" r="r" b="b"/>
              <a:pathLst>
                <a:path w="17736" h="17330" extrusionOk="0">
                  <a:moveTo>
                    <a:pt x="8890" y="743"/>
                  </a:moveTo>
                  <a:cubicBezTo>
                    <a:pt x="8890" y="743"/>
                    <a:pt x="14180" y="4904"/>
                    <a:pt x="15062" y="5697"/>
                  </a:cubicBezTo>
                  <a:cubicBezTo>
                    <a:pt x="19470" y="10255"/>
                    <a:pt x="18809" y="19172"/>
                    <a:pt x="10213" y="16992"/>
                  </a:cubicBezTo>
                  <a:cubicBezTo>
                    <a:pt x="6686" y="15407"/>
                    <a:pt x="956" y="9858"/>
                    <a:pt x="956" y="9858"/>
                  </a:cubicBezTo>
                  <a:cubicBezTo>
                    <a:pt x="-2130" y="5300"/>
                    <a:pt x="2719" y="-2428"/>
                    <a:pt x="8890" y="743"/>
                  </a:cubicBezTo>
                  <a:close/>
                </a:path>
              </a:pathLst>
            </a:custGeom>
            <a:solidFill>
              <a:schemeClr val="accent4">
                <a:lumMod val="20000"/>
                <a:lumOff val="80000"/>
              </a:schemeClr>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1049081" name="Oval 108"/>
            <p:cNvSpPr/>
            <p:nvPr/>
          </p:nvSpPr>
          <p:spPr>
            <a:xfrm>
              <a:off x="5664166" y="1899220"/>
              <a:ext cx="100484" cy="100484"/>
            </a:xfrm>
            <a:prstGeom prst="ellipse">
              <a:avLst/>
            </a:prstGeom>
            <a:solidFill>
              <a:srgbClr val="FEFE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en-US" sz="1800" b="0" i="0" u="none" strike="noStrike" kern="1200" cap="none" spc="0" normalizeH="0" baseline="0" noProof="0" dirty="0">
                <a:ln>
                  <a:noFill/>
                </a:ln>
                <a:solidFill>
                  <a:srgbClr val="FFFFFF"/>
                </a:solidFill>
                <a:effectLst/>
                <a:uLnTx/>
                <a:uFillTx/>
                <a:latin typeface="Montserrat"/>
                <a:ea typeface="+mn-ea"/>
                <a:cs typeface="+mn-cs"/>
              </a:endParaRPr>
            </a:p>
          </p:txBody>
        </p:sp>
      </p:grpSp>
      <p:sp>
        <p:nvSpPr>
          <p:cNvPr id="1049082" name="Text Placeholder 1"/>
          <p:cNvSpPr txBox="1"/>
          <p:nvPr/>
        </p:nvSpPr>
        <p:spPr>
          <a:xfrm>
            <a:off x="0" y="0"/>
            <a:ext cx="0" cy="0"/>
          </a:xfrm>
          <a:prstGeom prst="rect">
            <a:avLst/>
          </a:prstGeom>
        </p:spPr>
        <p:txBody>
          <a:bodyPr>
            <a:normAutofit fontScale="250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en-US" dirty="0"/>
          </a:p>
        </p:txBody>
      </p:sp>
      <p:sp>
        <p:nvSpPr>
          <p:cNvPr id="1049084" name="TextBox 3"/>
          <p:cNvSpPr txBox="1"/>
          <p:nvPr/>
        </p:nvSpPr>
        <p:spPr>
          <a:xfrm>
            <a:off x="3172126" y="1084528"/>
            <a:ext cx="5920773" cy="369332"/>
          </a:xfrm>
          <a:prstGeom prst="rect">
            <a:avLst/>
          </a:prstGeom>
          <a:noFill/>
        </p:spPr>
        <p:txBody>
          <a:bodyPr wrap="square" numCol="1" spcCol="0" rtlCol="0" anchor="ctr">
            <a:spAutoFit/>
          </a:bodyPr>
          <a:lstStyle/>
          <a:p>
            <a:pPr lvl="0" algn="ctr"/>
            <a:r>
              <a:rPr lang="zh-CN" altLang="en-US" dirty="0">
                <a:solidFill>
                  <a:srgbClr val="7D8287"/>
                </a:solidFill>
                <a:latin typeface="微软雅黑" panose="020B0503020204020204" charset="-122"/>
                <a:ea typeface="微软雅黑" panose="020B0503020204020204" charset="-122"/>
                <a:cs typeface="Montserrat Light" charset="0"/>
              </a:rPr>
              <a:t>或应用市场搜索“学习通”下载并安装</a:t>
            </a:r>
            <a:endParaRPr lang="zh-CN" altLang="en-US" dirty="0">
              <a:solidFill>
                <a:srgbClr val="7D8287"/>
              </a:solidFill>
              <a:latin typeface="微软雅黑" panose="020B0503020204020204" charset="-122"/>
              <a:ea typeface="微软雅黑" panose="020B0503020204020204" charset="-122"/>
              <a:cs typeface="Montserrat Light" charset="0"/>
            </a:endParaRPr>
          </a:p>
        </p:txBody>
      </p:sp>
      <p:sp>
        <p:nvSpPr>
          <p:cNvPr id="1049085" name="Rectangle 64"/>
          <p:cNvSpPr/>
          <p:nvPr/>
        </p:nvSpPr>
        <p:spPr>
          <a:xfrm>
            <a:off x="5169749" y="5749633"/>
            <a:ext cx="1960879" cy="396240"/>
          </a:xfrm>
          <a:prstGeom prst="rect">
            <a:avLst/>
          </a:prstGeom>
        </p:spPr>
        <p:txBody>
          <a:bodyPr wrap="none" anchor="ctr">
            <a:spAutoFit/>
          </a:bodyPr>
          <a:lstStyle/>
          <a:p>
            <a:pPr marL="0" marR="0" lvl="0" indent="0" algn="ctr" defTabSz="914400" rtl="0" eaLnBrk="1" fontAlgn="auto" latinLnBrk="0" hangingPunct="1">
              <a:lnSpc>
                <a:spcPct val="100000"/>
              </a:lnSpc>
              <a:spcBef>
                <a:spcPts val="0"/>
              </a:spcBef>
              <a:spcAft>
                <a:spcPts val="0"/>
              </a:spcAft>
              <a:buClrTx/>
              <a:buSzTx/>
              <a:buFontTx/>
              <a:buNone/>
            </a:pPr>
            <a:r>
              <a:rPr kumimoji="0" lang="en-US" sz="2000" b="0" i="0" u="none" strike="noStrike" kern="1200" cap="none" spc="0" normalizeH="0" baseline="0" noProof="0" dirty="0">
                <a:ln>
                  <a:noFill/>
                </a:ln>
                <a:solidFill>
                  <a:srgbClr val="14B4EB">
                    <a:lumMod val="60000"/>
                    <a:lumOff val="40000"/>
                  </a:srgbClr>
                </a:solidFill>
                <a:effectLst/>
                <a:uLnTx/>
                <a:uFillTx/>
                <a:latin typeface="FontAwesome" charset="0"/>
                <a:ea typeface="+mn-ea"/>
                <a:cs typeface="+mn-cs"/>
              </a:rPr>
              <a:t>                </a:t>
            </a:r>
            <a:endParaRPr kumimoji="0" lang="en-US" sz="2000" b="0" i="0" u="none" strike="noStrike" kern="1200" cap="none" spc="0" normalizeH="0" baseline="0" noProof="0" dirty="0">
              <a:ln>
                <a:noFill/>
              </a:ln>
              <a:solidFill>
                <a:srgbClr val="14B4EB">
                  <a:lumMod val="60000"/>
                  <a:lumOff val="40000"/>
                </a:srgbClr>
              </a:solidFill>
              <a:effectLst/>
              <a:uLnTx/>
              <a:uFillTx/>
              <a:latin typeface="Montserrat"/>
              <a:ea typeface="+mn-ea"/>
              <a:cs typeface="+mn-cs"/>
            </a:endParaRPr>
          </a:p>
        </p:txBody>
      </p:sp>
      <p:pic>
        <p:nvPicPr>
          <p:cNvPr id="2097248" name="图片 53"/>
          <p:cNvPicPr>
            <a:picLocks noChangeAspect="1"/>
          </p:cNvPicPr>
          <p:nvPr/>
        </p:nvPicPr>
        <p:blipFill>
          <a:blip r:embed="rId1"/>
          <a:srcRect l="23141" t="23940" r="22421" b="45909"/>
          <a:stretch>
            <a:fillRect/>
          </a:stretch>
        </p:blipFill>
        <p:spPr bwMode="auto">
          <a:xfrm>
            <a:off x="4759510" y="2657101"/>
            <a:ext cx="3076685" cy="3031317"/>
          </a:xfrm>
          <a:prstGeom prst="rect">
            <a:avLst/>
          </a:prstGeom>
          <a:noFill/>
          <a:ln>
            <a:noFill/>
          </a:ln>
          <a:effectLst>
            <a:outerShdw blurRad="190500" algn="tl" rotWithShape="0">
              <a:srgbClr val="808080">
                <a:alpha val="70000"/>
              </a:srgbClr>
            </a:outerShdw>
          </a:effectLst>
        </p:spPr>
      </p:pic>
      <p:grpSp>
        <p:nvGrpSpPr>
          <p:cNvPr id="264" name="组合 1"/>
          <p:cNvGrpSpPr/>
          <p:nvPr/>
        </p:nvGrpSpPr>
        <p:grpSpPr>
          <a:xfrm>
            <a:off x="585153" y="3490595"/>
            <a:ext cx="2685570" cy="3423848"/>
            <a:chOff x="982663" y="1456660"/>
            <a:chExt cx="4386778" cy="5592726"/>
          </a:xfrm>
        </p:grpSpPr>
        <p:sp>
          <p:nvSpPr>
            <p:cNvPr id="1049086" name="Shape 13"/>
            <p:cNvSpPr/>
            <p:nvPr/>
          </p:nvSpPr>
          <p:spPr>
            <a:xfrm>
              <a:off x="1296688" y="1456660"/>
              <a:ext cx="4072753" cy="5592726"/>
            </a:xfrm>
            <a:custGeom>
              <a:avLst/>
              <a:gdLst/>
              <a:ahLst/>
              <a:cxnLst>
                <a:cxn ang="0">
                  <a:pos x="wd2" y="hd2"/>
                </a:cxn>
                <a:cxn ang="5400000">
                  <a:pos x="wd2" y="hd2"/>
                </a:cxn>
                <a:cxn ang="10800000">
                  <a:pos x="wd2" y="hd2"/>
                </a:cxn>
                <a:cxn ang="16200000">
                  <a:pos x="wd2" y="hd2"/>
                </a:cxn>
              </a:cxnLst>
              <a:rect l="0" t="0" r="r" b="b"/>
              <a:pathLst>
                <a:path w="21600" h="21600" extrusionOk="0">
                  <a:moveTo>
                    <a:pt x="19809" y="0"/>
                  </a:moveTo>
                  <a:lnTo>
                    <a:pt x="1791" y="0"/>
                  </a:lnTo>
                  <a:cubicBezTo>
                    <a:pt x="802" y="0"/>
                    <a:pt x="0" y="427"/>
                    <a:pt x="0" y="955"/>
                  </a:cubicBezTo>
                  <a:lnTo>
                    <a:pt x="0" y="20645"/>
                  </a:lnTo>
                  <a:cubicBezTo>
                    <a:pt x="0" y="21173"/>
                    <a:pt x="802" y="21600"/>
                    <a:pt x="1791" y="21600"/>
                  </a:cubicBezTo>
                  <a:lnTo>
                    <a:pt x="19809" y="21600"/>
                  </a:lnTo>
                  <a:cubicBezTo>
                    <a:pt x="20798" y="21600"/>
                    <a:pt x="21600" y="21173"/>
                    <a:pt x="21600" y="20645"/>
                  </a:cubicBezTo>
                  <a:lnTo>
                    <a:pt x="21600" y="955"/>
                  </a:lnTo>
                  <a:cubicBezTo>
                    <a:pt x="21600" y="427"/>
                    <a:pt x="20798" y="0"/>
                    <a:pt x="19809" y="0"/>
                  </a:cubicBezTo>
                  <a:close/>
                </a:path>
              </a:pathLst>
            </a:custGeom>
            <a:gradFill>
              <a:gsLst>
                <a:gs pos="37000">
                  <a:schemeClr val="bg2">
                    <a:lumMod val="40000"/>
                    <a:lumOff val="60000"/>
                  </a:schemeClr>
                </a:gs>
                <a:gs pos="52000">
                  <a:schemeClr val="bg2">
                    <a:lumMod val="20000"/>
                    <a:lumOff val="80000"/>
                  </a:schemeClr>
                </a:gs>
              </a:gsLst>
              <a:lin ang="5400000" scaled="0"/>
            </a:gra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grpSp>
          <p:nvGrpSpPr>
            <p:cNvPr id="265" name="组合 12"/>
            <p:cNvGrpSpPr/>
            <p:nvPr/>
          </p:nvGrpSpPr>
          <p:grpSpPr bwMode="auto">
            <a:xfrm>
              <a:off x="1375834" y="2061634"/>
              <a:ext cx="3858684" cy="4787900"/>
              <a:chOff x="1219449" y="132348"/>
              <a:chExt cx="3857625" cy="4788568"/>
            </a:xfrm>
          </p:grpSpPr>
          <p:pic>
            <p:nvPicPr>
              <p:cNvPr id="2097249" name="图片 56"/>
              <p:cNvPicPr>
                <a:picLocks noChangeAspect="1"/>
              </p:cNvPicPr>
              <p:nvPr/>
            </p:nvPicPr>
            <p:blipFill>
              <a:blip r:embed="rId2" cstate="print"/>
              <a:srcRect b="30174"/>
              <a:stretch>
                <a:fillRect/>
              </a:stretch>
            </p:blipFill>
            <p:spPr bwMode="auto">
              <a:xfrm>
                <a:off x="1219449" y="132348"/>
                <a:ext cx="3857625" cy="4788568"/>
              </a:xfrm>
              <a:prstGeom prst="rect">
                <a:avLst/>
              </a:prstGeom>
              <a:noFill/>
              <a:ln>
                <a:noFill/>
              </a:ln>
              <a:effectLst>
                <a:outerShdw blurRad="190500" algn="tl" rotWithShape="0">
                  <a:srgbClr val="808080">
                    <a:alpha val="70000"/>
                  </a:srgbClr>
                </a:outerShdw>
              </a:effectLst>
            </p:spPr>
          </p:pic>
          <p:pic>
            <p:nvPicPr>
              <p:cNvPr id="2097250" name="图片 15"/>
              <p:cNvPicPr>
                <a:picLocks noChangeAspect="1"/>
              </p:cNvPicPr>
              <p:nvPr/>
            </p:nvPicPr>
            <p:blipFill>
              <a:blip r:embed="rId2" cstate="print"/>
              <a:srcRect t="20702" b="19122"/>
              <a:stretch>
                <a:fillRect/>
              </a:stretch>
            </p:blipFill>
            <p:spPr bwMode="auto">
              <a:xfrm>
                <a:off x="1219449" y="794083"/>
                <a:ext cx="3857625" cy="4126833"/>
              </a:xfrm>
              <a:prstGeom prst="rect">
                <a:avLst/>
              </a:prstGeom>
              <a:noFill/>
              <a:ln>
                <a:noFill/>
              </a:ln>
            </p:spPr>
          </p:pic>
        </p:grpSp>
        <p:sp>
          <p:nvSpPr>
            <p:cNvPr id="1049087" name="矩形 26"/>
            <p:cNvSpPr>
              <a:spLocks noChangeArrowheads="1"/>
            </p:cNvSpPr>
            <p:nvPr/>
          </p:nvSpPr>
          <p:spPr bwMode="auto">
            <a:xfrm>
              <a:off x="982663" y="4266461"/>
              <a:ext cx="3709430" cy="754112"/>
            </a:xfrm>
            <a:prstGeom prst="rect">
              <a:avLst/>
            </a:prstGeom>
            <a:solidFill>
              <a:schemeClr val="bg1"/>
            </a:solidFill>
            <a:ln w="19050">
              <a:solidFill>
                <a:srgbClr val="FF0000"/>
              </a:solidFill>
              <a:miter lim="800000"/>
            </a:ln>
          </p:spPr>
          <p:txBody>
            <a:bodyPr wrap="square">
              <a:spAutoFit/>
            </a:bodyPr>
            <a:lstStyle>
              <a:lvl1pPr>
                <a:defRPr kumimoji="1" sz="1300">
                  <a:solidFill>
                    <a:schemeClr val="tx1"/>
                  </a:solidFill>
                  <a:latin typeface="Calibri" panose="020F0502020204030204" pitchFamily="34" charset="0"/>
                  <a:ea typeface="宋体" panose="02010600030101010101" pitchFamily="2" charset="-122"/>
                </a:defRPr>
              </a:lvl1pPr>
              <a:lvl2pPr marL="742950" indent="-285750">
                <a:defRPr kumimoji="1" sz="1300">
                  <a:solidFill>
                    <a:schemeClr val="tx1"/>
                  </a:solidFill>
                  <a:latin typeface="Calibri" panose="020F0502020204030204" pitchFamily="34" charset="0"/>
                  <a:ea typeface="宋体" panose="02010600030101010101" pitchFamily="2" charset="-122"/>
                </a:defRPr>
              </a:lvl2pPr>
              <a:lvl3pPr marL="1143000" indent="-228600">
                <a:defRPr kumimoji="1" sz="1300">
                  <a:solidFill>
                    <a:schemeClr val="tx1"/>
                  </a:solidFill>
                  <a:latin typeface="Calibri" panose="020F0502020204030204" pitchFamily="34" charset="0"/>
                  <a:ea typeface="宋体" panose="02010600030101010101" pitchFamily="2" charset="-122"/>
                </a:defRPr>
              </a:lvl3pPr>
              <a:lvl4pPr marL="1600200" indent="-228600">
                <a:defRPr kumimoji="1" sz="1300">
                  <a:solidFill>
                    <a:schemeClr val="tx1"/>
                  </a:solidFill>
                  <a:latin typeface="Calibri" panose="020F0502020204030204" pitchFamily="34" charset="0"/>
                  <a:ea typeface="宋体" panose="02010600030101010101" pitchFamily="2" charset="-122"/>
                </a:defRPr>
              </a:lvl4pPr>
              <a:lvl5pPr marL="2057400" indent="-228600">
                <a:defRPr kumimoji="1" sz="1300">
                  <a:solidFill>
                    <a:schemeClr val="tx1"/>
                  </a:solidFill>
                  <a:latin typeface="Calibri" panose="020F0502020204030204" pitchFamily="34" charset="0"/>
                  <a:ea typeface="宋体" panose="02010600030101010101" pitchFamily="2" charset="-122"/>
                </a:defRPr>
              </a:lvl5pPr>
              <a:lvl6pPr marL="2514600" indent="-228600" defTabSz="685800" eaLnBrk="0" fontAlgn="base" hangingPunct="0">
                <a:spcBef>
                  <a:spcPct val="0"/>
                </a:spcBef>
                <a:spcAft>
                  <a:spcPct val="0"/>
                </a:spcAft>
                <a:defRPr kumimoji="1" sz="1300">
                  <a:solidFill>
                    <a:schemeClr val="tx1"/>
                  </a:solidFill>
                  <a:latin typeface="Calibri" panose="020F0502020204030204" pitchFamily="34" charset="0"/>
                  <a:ea typeface="宋体" panose="02010600030101010101" pitchFamily="2" charset="-122"/>
                </a:defRPr>
              </a:lvl6pPr>
              <a:lvl7pPr marL="2971800" indent="-228600" defTabSz="685800" eaLnBrk="0" fontAlgn="base" hangingPunct="0">
                <a:spcBef>
                  <a:spcPct val="0"/>
                </a:spcBef>
                <a:spcAft>
                  <a:spcPct val="0"/>
                </a:spcAft>
                <a:defRPr kumimoji="1" sz="1300">
                  <a:solidFill>
                    <a:schemeClr val="tx1"/>
                  </a:solidFill>
                  <a:latin typeface="Calibri" panose="020F0502020204030204" pitchFamily="34" charset="0"/>
                  <a:ea typeface="宋体" panose="02010600030101010101" pitchFamily="2" charset="-122"/>
                </a:defRPr>
              </a:lvl7pPr>
              <a:lvl8pPr marL="3429000" indent="-228600" defTabSz="685800" eaLnBrk="0" fontAlgn="base" hangingPunct="0">
                <a:spcBef>
                  <a:spcPct val="0"/>
                </a:spcBef>
                <a:spcAft>
                  <a:spcPct val="0"/>
                </a:spcAft>
                <a:defRPr kumimoji="1" sz="1300">
                  <a:solidFill>
                    <a:schemeClr val="tx1"/>
                  </a:solidFill>
                  <a:latin typeface="Calibri" panose="020F0502020204030204" pitchFamily="34" charset="0"/>
                  <a:ea typeface="宋体" panose="02010600030101010101" pitchFamily="2" charset="-122"/>
                </a:defRPr>
              </a:lvl8pPr>
              <a:lvl9pPr marL="3886200" indent="-228600" defTabSz="685800" eaLnBrk="0" fontAlgn="base" hangingPunct="0">
                <a:spcBef>
                  <a:spcPct val="0"/>
                </a:spcBef>
                <a:spcAft>
                  <a:spcPct val="0"/>
                </a:spcAft>
                <a:defRPr kumimoji="1" sz="1300">
                  <a:solidFill>
                    <a:schemeClr val="tx1"/>
                  </a:solidFill>
                  <a:latin typeface="Calibri" panose="020F0502020204030204" pitchFamily="34" charset="0"/>
                  <a:ea typeface="宋体" panose="02010600030101010101" pitchFamily="2" charset="-122"/>
                </a:defRPr>
              </a:lvl9pPr>
            </a:lstStyle>
            <a:p>
              <a:pPr defTabSz="913765" fontAlgn="base">
                <a:spcBef>
                  <a:spcPct val="0"/>
                </a:spcBef>
                <a:spcAft>
                  <a:spcPct val="0"/>
                </a:spcAft>
              </a:pPr>
              <a:r>
                <a:rPr kumimoji="0" lang="zh-CN" altLang="en-US" sz="2400" dirty="0">
                  <a:solidFill>
                    <a:srgbClr val="FF0000"/>
                  </a:solidFill>
                  <a:latin typeface="微软雅黑" panose="020B0503020204020204" charset="-122"/>
                  <a:ea typeface="微软雅黑" panose="020B0503020204020204" charset="-122"/>
                </a:rPr>
                <a:t>安卓应用市场</a:t>
              </a:r>
              <a:endParaRPr kumimoji="0" lang="en-US" altLang="zh-CN" sz="2400" dirty="0">
                <a:solidFill>
                  <a:srgbClr val="FF0000"/>
                </a:solidFill>
                <a:latin typeface="微软雅黑" panose="020B0503020204020204" charset="-122"/>
                <a:ea typeface="微软雅黑" panose="020B0503020204020204" charset="-122"/>
              </a:endParaRPr>
            </a:p>
          </p:txBody>
        </p:sp>
        <p:sp>
          <p:nvSpPr>
            <p:cNvPr id="1049088" name="Shape 16"/>
            <p:cNvSpPr/>
            <p:nvPr/>
          </p:nvSpPr>
          <p:spPr>
            <a:xfrm>
              <a:off x="3016808" y="1761823"/>
              <a:ext cx="712392" cy="66232"/>
            </a:xfrm>
            <a:custGeom>
              <a:avLst/>
              <a:gdLst/>
              <a:ahLst/>
              <a:cxnLst>
                <a:cxn ang="0">
                  <a:pos x="wd2" y="hd2"/>
                </a:cxn>
                <a:cxn ang="5400000">
                  <a:pos x="wd2" y="hd2"/>
                </a:cxn>
                <a:cxn ang="10800000">
                  <a:pos x="wd2" y="hd2"/>
                </a:cxn>
                <a:cxn ang="16200000">
                  <a:pos x="wd2" y="hd2"/>
                </a:cxn>
              </a:cxnLst>
              <a:rect l="0" t="0" r="r" b="b"/>
              <a:pathLst>
                <a:path w="21600" h="21600" extrusionOk="0">
                  <a:moveTo>
                    <a:pt x="21600" y="10800"/>
                  </a:moveTo>
                  <a:cubicBezTo>
                    <a:pt x="21600" y="16765"/>
                    <a:pt x="21150" y="21600"/>
                    <a:pt x="20596" y="21600"/>
                  </a:cubicBezTo>
                  <a:lnTo>
                    <a:pt x="1004" y="21600"/>
                  </a:lnTo>
                  <a:cubicBezTo>
                    <a:pt x="450" y="21600"/>
                    <a:pt x="0" y="16765"/>
                    <a:pt x="0" y="10800"/>
                  </a:cubicBezTo>
                  <a:lnTo>
                    <a:pt x="0" y="10800"/>
                  </a:lnTo>
                  <a:cubicBezTo>
                    <a:pt x="0" y="4835"/>
                    <a:pt x="450" y="0"/>
                    <a:pt x="1004" y="0"/>
                  </a:cubicBezTo>
                  <a:lnTo>
                    <a:pt x="20596" y="0"/>
                  </a:lnTo>
                  <a:cubicBezTo>
                    <a:pt x="21150" y="0"/>
                    <a:pt x="21600" y="4835"/>
                    <a:pt x="21600" y="10800"/>
                  </a:cubicBezTo>
                  <a:cubicBezTo>
                    <a:pt x="21600" y="10800"/>
                    <a:pt x="21600" y="10800"/>
                    <a:pt x="21600" y="10800"/>
                  </a:cubicBezTo>
                  <a:close/>
                </a:path>
              </a:pathLst>
            </a:custGeom>
            <a:solidFill>
              <a:srgbClr val="002060"/>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1049089" name="Oval 108"/>
            <p:cNvSpPr/>
            <p:nvPr/>
          </p:nvSpPr>
          <p:spPr>
            <a:xfrm>
              <a:off x="2858982" y="1744697"/>
              <a:ext cx="100484" cy="100484"/>
            </a:xfrm>
            <a:prstGeom prst="ellipse">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en-US" sz="1800" b="0" i="0" u="none" strike="noStrike" kern="1200" cap="none" spc="0" normalizeH="0" baseline="0" noProof="0" dirty="0">
                <a:ln>
                  <a:noFill/>
                </a:ln>
                <a:solidFill>
                  <a:srgbClr val="FFFFFF"/>
                </a:solidFill>
                <a:effectLst/>
                <a:uLnTx/>
                <a:uFillTx/>
                <a:latin typeface="Montserrat"/>
                <a:ea typeface="+mn-ea"/>
                <a:cs typeface="+mn-cs"/>
              </a:endParaRPr>
            </a:p>
          </p:txBody>
        </p:sp>
      </p:grpSp>
      <p:grpSp>
        <p:nvGrpSpPr>
          <p:cNvPr id="266" name="组合 2"/>
          <p:cNvGrpSpPr/>
          <p:nvPr/>
        </p:nvGrpSpPr>
        <p:grpSpPr>
          <a:xfrm>
            <a:off x="9301264" y="3714639"/>
            <a:ext cx="2618819" cy="3413494"/>
            <a:chOff x="7113033" y="1280257"/>
            <a:chExt cx="4290718" cy="5592726"/>
          </a:xfrm>
        </p:grpSpPr>
        <p:sp>
          <p:nvSpPr>
            <p:cNvPr id="1049090" name="Shape 13"/>
            <p:cNvSpPr/>
            <p:nvPr/>
          </p:nvSpPr>
          <p:spPr>
            <a:xfrm>
              <a:off x="7113033" y="1280257"/>
              <a:ext cx="4072753" cy="5592726"/>
            </a:xfrm>
            <a:custGeom>
              <a:avLst/>
              <a:gdLst/>
              <a:ahLst/>
              <a:cxnLst>
                <a:cxn ang="0">
                  <a:pos x="wd2" y="hd2"/>
                </a:cxn>
                <a:cxn ang="5400000">
                  <a:pos x="wd2" y="hd2"/>
                </a:cxn>
                <a:cxn ang="10800000">
                  <a:pos x="wd2" y="hd2"/>
                </a:cxn>
                <a:cxn ang="16200000">
                  <a:pos x="wd2" y="hd2"/>
                </a:cxn>
              </a:cxnLst>
              <a:rect l="0" t="0" r="r" b="b"/>
              <a:pathLst>
                <a:path w="21600" h="21600" extrusionOk="0">
                  <a:moveTo>
                    <a:pt x="19809" y="0"/>
                  </a:moveTo>
                  <a:lnTo>
                    <a:pt x="1791" y="0"/>
                  </a:lnTo>
                  <a:cubicBezTo>
                    <a:pt x="802" y="0"/>
                    <a:pt x="0" y="427"/>
                    <a:pt x="0" y="955"/>
                  </a:cubicBezTo>
                  <a:lnTo>
                    <a:pt x="0" y="20645"/>
                  </a:lnTo>
                  <a:cubicBezTo>
                    <a:pt x="0" y="21173"/>
                    <a:pt x="802" y="21600"/>
                    <a:pt x="1791" y="21600"/>
                  </a:cubicBezTo>
                  <a:lnTo>
                    <a:pt x="19809" y="21600"/>
                  </a:lnTo>
                  <a:cubicBezTo>
                    <a:pt x="20798" y="21600"/>
                    <a:pt x="21600" y="21173"/>
                    <a:pt x="21600" y="20645"/>
                  </a:cubicBezTo>
                  <a:lnTo>
                    <a:pt x="21600" y="955"/>
                  </a:lnTo>
                  <a:cubicBezTo>
                    <a:pt x="21600" y="427"/>
                    <a:pt x="20798" y="0"/>
                    <a:pt x="19809" y="0"/>
                  </a:cubicBezTo>
                  <a:close/>
                </a:path>
              </a:pathLst>
            </a:custGeom>
            <a:gradFill>
              <a:gsLst>
                <a:gs pos="37000">
                  <a:schemeClr val="bg2">
                    <a:lumMod val="40000"/>
                    <a:lumOff val="60000"/>
                  </a:schemeClr>
                </a:gs>
                <a:gs pos="52000">
                  <a:schemeClr val="bg2">
                    <a:lumMod val="20000"/>
                    <a:lumOff val="80000"/>
                  </a:schemeClr>
                </a:gs>
              </a:gsLst>
              <a:lin ang="5400000" scaled="0"/>
            </a:gra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pic>
          <p:nvPicPr>
            <p:cNvPr id="2097251" name="图片 62"/>
            <p:cNvPicPr>
              <a:picLocks noChangeAspect="1"/>
            </p:cNvPicPr>
            <p:nvPr/>
          </p:nvPicPr>
          <p:blipFill>
            <a:blip r:embed="rId3" cstate="print"/>
            <a:srcRect t="-2" b="29590"/>
            <a:stretch>
              <a:fillRect/>
            </a:stretch>
          </p:blipFill>
          <p:spPr bwMode="auto">
            <a:xfrm>
              <a:off x="7283451" y="2021418"/>
              <a:ext cx="3856567" cy="4828116"/>
            </a:xfrm>
            <a:prstGeom prst="rect">
              <a:avLst/>
            </a:prstGeom>
            <a:noFill/>
            <a:ln>
              <a:noFill/>
            </a:ln>
            <a:effectLst>
              <a:outerShdw blurRad="190500" algn="tl" rotWithShape="0">
                <a:srgbClr val="808080">
                  <a:alpha val="70000"/>
                </a:srgbClr>
              </a:outerShdw>
            </a:effectLst>
          </p:spPr>
        </p:pic>
        <p:sp>
          <p:nvSpPr>
            <p:cNvPr id="1049091" name="矩形 27"/>
            <p:cNvSpPr>
              <a:spLocks noChangeArrowheads="1"/>
            </p:cNvSpPr>
            <p:nvPr/>
          </p:nvSpPr>
          <p:spPr bwMode="auto">
            <a:xfrm>
              <a:off x="9018090" y="3752850"/>
              <a:ext cx="2385661" cy="655547"/>
            </a:xfrm>
            <a:prstGeom prst="rect">
              <a:avLst/>
            </a:prstGeom>
            <a:solidFill>
              <a:schemeClr val="bg1"/>
            </a:solidFill>
            <a:ln w="19050">
              <a:solidFill>
                <a:srgbClr val="FF0000"/>
              </a:solidFill>
              <a:miter lim="800000"/>
            </a:ln>
          </p:spPr>
          <p:txBody>
            <a:bodyPr wrap="square">
              <a:spAutoFit/>
            </a:bodyPr>
            <a:lstStyle>
              <a:lvl1pPr>
                <a:defRPr kumimoji="1" sz="1300">
                  <a:solidFill>
                    <a:schemeClr val="tx1"/>
                  </a:solidFill>
                  <a:latin typeface="Calibri" panose="020F0502020204030204" pitchFamily="34" charset="0"/>
                  <a:ea typeface="宋体" panose="02010600030101010101" pitchFamily="2" charset="-122"/>
                </a:defRPr>
              </a:lvl1pPr>
              <a:lvl2pPr marL="742950" indent="-285750">
                <a:defRPr kumimoji="1" sz="1300">
                  <a:solidFill>
                    <a:schemeClr val="tx1"/>
                  </a:solidFill>
                  <a:latin typeface="Calibri" panose="020F0502020204030204" pitchFamily="34" charset="0"/>
                  <a:ea typeface="宋体" panose="02010600030101010101" pitchFamily="2" charset="-122"/>
                </a:defRPr>
              </a:lvl2pPr>
              <a:lvl3pPr marL="1143000" indent="-228600">
                <a:defRPr kumimoji="1" sz="1300">
                  <a:solidFill>
                    <a:schemeClr val="tx1"/>
                  </a:solidFill>
                  <a:latin typeface="Calibri" panose="020F0502020204030204" pitchFamily="34" charset="0"/>
                  <a:ea typeface="宋体" panose="02010600030101010101" pitchFamily="2" charset="-122"/>
                </a:defRPr>
              </a:lvl3pPr>
              <a:lvl4pPr marL="1600200" indent="-228600">
                <a:defRPr kumimoji="1" sz="1300">
                  <a:solidFill>
                    <a:schemeClr val="tx1"/>
                  </a:solidFill>
                  <a:latin typeface="Calibri" panose="020F0502020204030204" pitchFamily="34" charset="0"/>
                  <a:ea typeface="宋体" panose="02010600030101010101" pitchFamily="2" charset="-122"/>
                </a:defRPr>
              </a:lvl4pPr>
              <a:lvl5pPr marL="2057400" indent="-228600">
                <a:defRPr kumimoji="1" sz="1300">
                  <a:solidFill>
                    <a:schemeClr val="tx1"/>
                  </a:solidFill>
                  <a:latin typeface="Calibri" panose="020F0502020204030204" pitchFamily="34" charset="0"/>
                  <a:ea typeface="宋体" panose="02010600030101010101" pitchFamily="2" charset="-122"/>
                </a:defRPr>
              </a:lvl5pPr>
              <a:lvl6pPr marL="2514600" indent="-228600" defTabSz="685800" eaLnBrk="0" fontAlgn="base" hangingPunct="0">
                <a:spcBef>
                  <a:spcPct val="0"/>
                </a:spcBef>
                <a:spcAft>
                  <a:spcPct val="0"/>
                </a:spcAft>
                <a:defRPr kumimoji="1" sz="1300">
                  <a:solidFill>
                    <a:schemeClr val="tx1"/>
                  </a:solidFill>
                  <a:latin typeface="Calibri" panose="020F0502020204030204" pitchFamily="34" charset="0"/>
                  <a:ea typeface="宋体" panose="02010600030101010101" pitchFamily="2" charset="-122"/>
                </a:defRPr>
              </a:lvl6pPr>
              <a:lvl7pPr marL="2971800" indent="-228600" defTabSz="685800" eaLnBrk="0" fontAlgn="base" hangingPunct="0">
                <a:spcBef>
                  <a:spcPct val="0"/>
                </a:spcBef>
                <a:spcAft>
                  <a:spcPct val="0"/>
                </a:spcAft>
                <a:defRPr kumimoji="1" sz="1300">
                  <a:solidFill>
                    <a:schemeClr val="tx1"/>
                  </a:solidFill>
                  <a:latin typeface="Calibri" panose="020F0502020204030204" pitchFamily="34" charset="0"/>
                  <a:ea typeface="宋体" panose="02010600030101010101" pitchFamily="2" charset="-122"/>
                </a:defRPr>
              </a:lvl7pPr>
              <a:lvl8pPr marL="3429000" indent="-228600" defTabSz="685800" eaLnBrk="0" fontAlgn="base" hangingPunct="0">
                <a:spcBef>
                  <a:spcPct val="0"/>
                </a:spcBef>
                <a:spcAft>
                  <a:spcPct val="0"/>
                </a:spcAft>
                <a:defRPr kumimoji="1" sz="1300">
                  <a:solidFill>
                    <a:schemeClr val="tx1"/>
                  </a:solidFill>
                  <a:latin typeface="Calibri" panose="020F0502020204030204" pitchFamily="34" charset="0"/>
                  <a:ea typeface="宋体" panose="02010600030101010101" pitchFamily="2" charset="-122"/>
                </a:defRPr>
              </a:lvl8pPr>
              <a:lvl9pPr marL="3886200" indent="-228600" defTabSz="685800" eaLnBrk="0" fontAlgn="base" hangingPunct="0">
                <a:spcBef>
                  <a:spcPct val="0"/>
                </a:spcBef>
                <a:spcAft>
                  <a:spcPct val="0"/>
                </a:spcAft>
                <a:defRPr kumimoji="1" sz="1300">
                  <a:solidFill>
                    <a:schemeClr val="tx1"/>
                  </a:solidFill>
                  <a:latin typeface="Calibri" panose="020F0502020204030204" pitchFamily="34" charset="0"/>
                  <a:ea typeface="宋体" panose="02010600030101010101" pitchFamily="2" charset="-122"/>
                </a:defRPr>
              </a:lvl9pPr>
            </a:lstStyle>
            <a:p>
              <a:pPr defTabSz="913765" fontAlgn="base">
                <a:spcBef>
                  <a:spcPct val="0"/>
                </a:spcBef>
                <a:spcAft>
                  <a:spcPct val="0"/>
                </a:spcAft>
              </a:pPr>
              <a:r>
                <a:rPr kumimoji="0" lang="en-US" altLang="zh-CN" sz="2000">
                  <a:solidFill>
                    <a:srgbClr val="FF0000"/>
                  </a:solidFill>
                  <a:latin typeface="微软雅黑" panose="020B0503020204020204" charset="-122"/>
                  <a:ea typeface="微软雅黑" panose="020B0503020204020204" charset="-122"/>
                </a:rPr>
                <a:t>App Store</a:t>
              </a:r>
              <a:endParaRPr kumimoji="0" lang="en-US" altLang="zh-CN" sz="2000">
                <a:solidFill>
                  <a:srgbClr val="FF0000"/>
                </a:solidFill>
                <a:latin typeface="微软雅黑" panose="020B0503020204020204" charset="-122"/>
                <a:ea typeface="微软雅黑" panose="020B0503020204020204" charset="-122"/>
              </a:endParaRPr>
            </a:p>
          </p:txBody>
        </p:sp>
        <p:sp>
          <p:nvSpPr>
            <p:cNvPr id="1049092" name="Shape 16"/>
            <p:cNvSpPr/>
            <p:nvPr/>
          </p:nvSpPr>
          <p:spPr>
            <a:xfrm>
              <a:off x="8985222" y="1761823"/>
              <a:ext cx="712392" cy="66232"/>
            </a:xfrm>
            <a:custGeom>
              <a:avLst/>
              <a:gdLst/>
              <a:ahLst/>
              <a:cxnLst>
                <a:cxn ang="0">
                  <a:pos x="wd2" y="hd2"/>
                </a:cxn>
                <a:cxn ang="5400000">
                  <a:pos x="wd2" y="hd2"/>
                </a:cxn>
                <a:cxn ang="10800000">
                  <a:pos x="wd2" y="hd2"/>
                </a:cxn>
                <a:cxn ang="16200000">
                  <a:pos x="wd2" y="hd2"/>
                </a:cxn>
              </a:cxnLst>
              <a:rect l="0" t="0" r="r" b="b"/>
              <a:pathLst>
                <a:path w="21600" h="21600" extrusionOk="0">
                  <a:moveTo>
                    <a:pt x="21600" y="10800"/>
                  </a:moveTo>
                  <a:cubicBezTo>
                    <a:pt x="21600" y="16765"/>
                    <a:pt x="21150" y="21600"/>
                    <a:pt x="20596" y="21600"/>
                  </a:cubicBezTo>
                  <a:lnTo>
                    <a:pt x="1004" y="21600"/>
                  </a:lnTo>
                  <a:cubicBezTo>
                    <a:pt x="450" y="21600"/>
                    <a:pt x="0" y="16765"/>
                    <a:pt x="0" y="10800"/>
                  </a:cubicBezTo>
                  <a:lnTo>
                    <a:pt x="0" y="10800"/>
                  </a:lnTo>
                  <a:cubicBezTo>
                    <a:pt x="0" y="4835"/>
                    <a:pt x="450" y="0"/>
                    <a:pt x="1004" y="0"/>
                  </a:cubicBezTo>
                  <a:lnTo>
                    <a:pt x="20596" y="0"/>
                  </a:lnTo>
                  <a:cubicBezTo>
                    <a:pt x="21150" y="0"/>
                    <a:pt x="21600" y="4835"/>
                    <a:pt x="21600" y="10800"/>
                  </a:cubicBezTo>
                  <a:cubicBezTo>
                    <a:pt x="21600" y="10800"/>
                    <a:pt x="21600" y="10800"/>
                    <a:pt x="21600" y="10800"/>
                  </a:cubicBezTo>
                  <a:close/>
                </a:path>
              </a:pathLst>
            </a:custGeom>
            <a:solidFill>
              <a:srgbClr val="002060"/>
            </a:solidFill>
            <a:ln w="12700">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1049093" name="Oval 108"/>
            <p:cNvSpPr/>
            <p:nvPr/>
          </p:nvSpPr>
          <p:spPr>
            <a:xfrm>
              <a:off x="8827396" y="1744697"/>
              <a:ext cx="100484" cy="100484"/>
            </a:xfrm>
            <a:prstGeom prst="ellipse">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en-US" sz="1800" b="0" i="0" u="none" strike="noStrike" kern="1200" cap="none" spc="0" normalizeH="0" baseline="0" noProof="0" dirty="0">
                <a:ln>
                  <a:noFill/>
                </a:ln>
                <a:solidFill>
                  <a:srgbClr val="FFFFFF"/>
                </a:solidFill>
                <a:effectLst/>
                <a:uLnTx/>
                <a:uFillTx/>
                <a:latin typeface="Montserrat"/>
                <a:ea typeface="+mn-ea"/>
                <a:cs typeface="+mn-cs"/>
              </a:endParaRPr>
            </a:p>
          </p:txBody>
        </p:sp>
      </p:grpSp>
      <p:grpSp>
        <p:nvGrpSpPr>
          <p:cNvPr id="267" name="组合 70"/>
          <p:cNvGrpSpPr/>
          <p:nvPr/>
        </p:nvGrpSpPr>
        <p:grpSpPr>
          <a:xfrm>
            <a:off x="645497" y="2781743"/>
            <a:ext cx="2806500" cy="1514288"/>
            <a:chOff x="489865" y="3015182"/>
            <a:chExt cx="2210805" cy="1514288"/>
          </a:xfrm>
        </p:grpSpPr>
        <p:sp>
          <p:nvSpPr>
            <p:cNvPr id="1049094" name="TextBox 74"/>
            <p:cNvSpPr txBox="1"/>
            <p:nvPr/>
          </p:nvSpPr>
          <p:spPr>
            <a:xfrm>
              <a:off x="489865" y="3015182"/>
              <a:ext cx="2210805" cy="461665"/>
            </a:xfrm>
            <a:prstGeom prst="rect">
              <a:avLst/>
            </a:prstGeom>
            <a:noFill/>
          </p:spPr>
          <p:txBody>
            <a:bodyPr wrap="square" numCol="1" spcCol="457200" rtlCol="0">
              <a:spAutoFit/>
            </a:bodyPr>
            <a:lstStyle/>
            <a:p>
              <a:pPr marL="0" marR="0" lvl="0" indent="0" algn="l" defTabSz="914400" rtl="0" eaLnBrk="1" fontAlgn="auto" latinLnBrk="0" hangingPunct="1">
                <a:lnSpc>
                  <a:spcPct val="100000"/>
                </a:lnSpc>
                <a:spcBef>
                  <a:spcPts val="0"/>
                </a:spcBef>
                <a:spcAft>
                  <a:spcPts val="0"/>
                </a:spcAft>
                <a:buClrTx/>
                <a:buSzTx/>
                <a:buFontTx/>
                <a:buNone/>
              </a:pPr>
              <a:r>
                <a:rPr kumimoji="0" lang="zh-CN" altLang="en-US" sz="2400" i="0" u="none" strike="noStrike" kern="1200" cap="none" spc="0" normalizeH="0" baseline="0" noProof="0" dirty="0">
                  <a:gradFill>
                    <a:gsLst>
                      <a:gs pos="21000">
                        <a:srgbClr val="53575C"/>
                      </a:gs>
                      <a:gs pos="88000">
                        <a:srgbClr val="C5C7CA"/>
                      </a:gs>
                    </a:gsLst>
                    <a:lin ang="5400000"/>
                  </a:gradFill>
                  <a:effectLst/>
                  <a:uLnTx/>
                  <a:uFillTx/>
                  <a:latin typeface="微软雅黑" panose="020B0503020204020204" charset="-122"/>
                  <a:ea typeface="微软雅黑" panose="020B0503020204020204" charset="-122"/>
                  <a:cs typeface="Montserrat" panose="02000505000000020004" charset="0"/>
                </a:rPr>
                <a:t>搜索“学习通”</a:t>
              </a:r>
              <a:endParaRPr kumimoji="0" lang="zh-CN" altLang="en-US" sz="2400" i="0" u="none" strike="noStrike" kern="1200" cap="none" spc="0" normalizeH="0" baseline="0" noProof="0" dirty="0">
                <a:gradFill>
                  <a:gsLst>
                    <a:gs pos="21000">
                      <a:srgbClr val="53575C"/>
                    </a:gs>
                    <a:gs pos="88000">
                      <a:srgbClr val="C5C7CA"/>
                    </a:gs>
                  </a:gsLst>
                  <a:lin ang="5400000"/>
                </a:gradFill>
                <a:effectLst/>
                <a:uLnTx/>
                <a:uFillTx/>
                <a:latin typeface="微软雅黑" panose="020B0503020204020204" charset="-122"/>
                <a:ea typeface="微软雅黑" panose="020B0503020204020204" charset="-122"/>
                <a:cs typeface="Montserrat" panose="02000505000000020004" charset="0"/>
              </a:endParaRPr>
            </a:p>
          </p:txBody>
        </p:sp>
        <p:grpSp>
          <p:nvGrpSpPr>
            <p:cNvPr id="268" name="组合 69"/>
            <p:cNvGrpSpPr/>
            <p:nvPr/>
          </p:nvGrpSpPr>
          <p:grpSpPr>
            <a:xfrm>
              <a:off x="835039" y="3468012"/>
              <a:ext cx="1520456" cy="1061458"/>
              <a:chOff x="765544" y="3468012"/>
              <a:chExt cx="1520456" cy="1061458"/>
            </a:xfrm>
          </p:grpSpPr>
          <p:cxnSp>
            <p:nvCxnSpPr>
              <p:cNvPr id="3145738" name="直接箭头连接符 28"/>
              <p:cNvCxnSpPr/>
              <p:nvPr/>
            </p:nvCxnSpPr>
            <p:spPr>
              <a:xfrm>
                <a:off x="1595267" y="3468012"/>
                <a:ext cx="0" cy="827541"/>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049095" name="矩形 68"/>
              <p:cNvSpPr/>
              <p:nvPr/>
            </p:nvSpPr>
            <p:spPr>
              <a:xfrm>
                <a:off x="765544" y="4295553"/>
                <a:ext cx="1520456" cy="233917"/>
              </a:xfrm>
              <a:prstGeom prst="rect">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269" name="组合 71"/>
          <p:cNvGrpSpPr/>
          <p:nvPr/>
        </p:nvGrpSpPr>
        <p:grpSpPr>
          <a:xfrm>
            <a:off x="9352444" y="3006339"/>
            <a:ext cx="2567639" cy="1518436"/>
            <a:chOff x="808851" y="3015182"/>
            <a:chExt cx="2210805" cy="1518436"/>
          </a:xfrm>
        </p:grpSpPr>
        <p:sp>
          <p:nvSpPr>
            <p:cNvPr id="1049096" name="TextBox 74"/>
            <p:cNvSpPr txBox="1"/>
            <p:nvPr/>
          </p:nvSpPr>
          <p:spPr>
            <a:xfrm>
              <a:off x="808851" y="3015182"/>
              <a:ext cx="2210805" cy="461665"/>
            </a:xfrm>
            <a:prstGeom prst="rect">
              <a:avLst/>
            </a:prstGeom>
            <a:noFill/>
          </p:spPr>
          <p:txBody>
            <a:bodyPr wrap="square" numCol="1" spcCol="457200" rtlCol="0">
              <a:spAutoFit/>
            </a:bodyPr>
            <a:lstStyle/>
            <a:p>
              <a:pPr marL="0" marR="0" lvl="0" indent="0" algn="l" defTabSz="914400" rtl="0" eaLnBrk="1" fontAlgn="auto" latinLnBrk="0" hangingPunct="1">
                <a:lnSpc>
                  <a:spcPct val="100000"/>
                </a:lnSpc>
                <a:spcBef>
                  <a:spcPts val="0"/>
                </a:spcBef>
                <a:spcAft>
                  <a:spcPts val="0"/>
                </a:spcAft>
                <a:buClrTx/>
                <a:buSzTx/>
                <a:buFontTx/>
                <a:buNone/>
              </a:pPr>
              <a:r>
                <a:rPr kumimoji="0" lang="zh-CN" altLang="en-US" sz="2400" i="0" u="none" strike="noStrike" kern="1200" cap="none" spc="0" normalizeH="0" baseline="0" noProof="0" dirty="0">
                  <a:gradFill>
                    <a:gsLst>
                      <a:gs pos="21000">
                        <a:srgbClr val="53575C"/>
                      </a:gs>
                      <a:gs pos="88000">
                        <a:srgbClr val="C5C7CA"/>
                      </a:gs>
                    </a:gsLst>
                    <a:lin ang="5400000"/>
                  </a:gradFill>
                  <a:effectLst/>
                  <a:uLnTx/>
                  <a:uFillTx/>
                  <a:latin typeface="微软雅黑" panose="020B0503020204020204" charset="-122"/>
                  <a:ea typeface="微软雅黑" panose="020B0503020204020204" charset="-122"/>
                  <a:cs typeface="Montserrat" panose="02000505000000020004" charset="0"/>
                </a:rPr>
                <a:t>搜索“学习通”</a:t>
              </a:r>
              <a:endParaRPr kumimoji="0" lang="zh-CN" altLang="en-US" sz="2400" i="0" u="none" strike="noStrike" kern="1200" cap="none" spc="0" normalizeH="0" baseline="0" noProof="0" dirty="0">
                <a:gradFill>
                  <a:gsLst>
                    <a:gs pos="21000">
                      <a:srgbClr val="53575C"/>
                    </a:gs>
                    <a:gs pos="88000">
                      <a:srgbClr val="C5C7CA"/>
                    </a:gs>
                  </a:gsLst>
                  <a:lin ang="5400000"/>
                </a:gradFill>
                <a:effectLst/>
                <a:uLnTx/>
                <a:uFillTx/>
                <a:latin typeface="微软雅黑" panose="020B0503020204020204" charset="-122"/>
                <a:ea typeface="微软雅黑" panose="020B0503020204020204" charset="-122"/>
                <a:cs typeface="Montserrat" panose="02000505000000020004" charset="0"/>
              </a:endParaRPr>
            </a:p>
          </p:txBody>
        </p:sp>
        <p:grpSp>
          <p:nvGrpSpPr>
            <p:cNvPr id="270" name="组合 73"/>
            <p:cNvGrpSpPr/>
            <p:nvPr/>
          </p:nvGrpSpPr>
          <p:grpSpPr>
            <a:xfrm>
              <a:off x="892682" y="3499467"/>
              <a:ext cx="1869021" cy="1034151"/>
              <a:chOff x="823187" y="3499467"/>
              <a:chExt cx="1869021" cy="1034151"/>
            </a:xfrm>
          </p:grpSpPr>
          <p:cxnSp>
            <p:nvCxnSpPr>
              <p:cNvPr id="3145739" name="直接箭头连接符 74"/>
              <p:cNvCxnSpPr/>
              <p:nvPr/>
            </p:nvCxnSpPr>
            <p:spPr>
              <a:xfrm>
                <a:off x="1595267" y="3499467"/>
                <a:ext cx="0" cy="730059"/>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049097" name="矩形 75"/>
              <p:cNvSpPr/>
              <p:nvPr/>
            </p:nvSpPr>
            <p:spPr>
              <a:xfrm>
                <a:off x="823187" y="4337090"/>
                <a:ext cx="1869021" cy="196528"/>
              </a:xfrm>
              <a:prstGeom prst="rect">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2" name="椭圆 1"/>
          <p:cNvSpPr/>
          <p:nvPr/>
        </p:nvSpPr>
        <p:spPr>
          <a:xfrm>
            <a:off x="422783" y="452277"/>
            <a:ext cx="698088" cy="698088"/>
          </a:xfrm>
          <a:prstGeom prst="ellipse">
            <a:avLst/>
          </a:prstGeom>
          <a:solidFill>
            <a:srgbClr val="00B0F0">
              <a:alpha val="7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3130">
              <a:defRPr/>
            </a:pPr>
            <a:endParaRPr lang="zh-CN" altLang="en-US" sz="2400">
              <a:solidFill>
                <a:prstClr val="white"/>
              </a:solidFill>
              <a:cs typeface="+mn-ea"/>
              <a:sym typeface="+mn-lt"/>
            </a:endParaRPr>
          </a:p>
        </p:txBody>
      </p:sp>
      <p:sp>
        <p:nvSpPr>
          <p:cNvPr id="3" name="椭圆 2"/>
          <p:cNvSpPr/>
          <p:nvPr/>
        </p:nvSpPr>
        <p:spPr>
          <a:xfrm>
            <a:off x="-235976" y="-226145"/>
            <a:ext cx="1199535" cy="1199535"/>
          </a:xfrm>
          <a:prstGeom prst="ellipse">
            <a:avLst/>
          </a:prstGeom>
          <a:solidFill>
            <a:srgbClr val="FFC000">
              <a:alpha val="59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3130">
              <a:defRPr/>
            </a:pPr>
            <a:endParaRPr lang="zh-CN" altLang="en-US" sz="2400">
              <a:solidFill>
                <a:prstClr val="white"/>
              </a:solidFill>
              <a:cs typeface="+mn-ea"/>
              <a:sym typeface="+mn-lt"/>
            </a:endParaRPr>
          </a:p>
        </p:txBody>
      </p:sp>
      <p:grpSp>
        <p:nvGrpSpPr>
          <p:cNvPr id="5" name="组合 4"/>
          <p:cNvGrpSpPr/>
          <p:nvPr/>
        </p:nvGrpSpPr>
        <p:grpSpPr>
          <a:xfrm>
            <a:off x="1029335" y="139700"/>
            <a:ext cx="3803015" cy="473710"/>
            <a:chOff x="813259" y="96934"/>
            <a:chExt cx="3792912" cy="473828"/>
          </a:xfrm>
        </p:grpSpPr>
        <p:sp>
          <p:nvSpPr>
            <p:cNvPr id="6" name="标题 1"/>
            <p:cNvSpPr txBox="1"/>
            <p:nvPr/>
          </p:nvSpPr>
          <p:spPr>
            <a:xfrm>
              <a:off x="813259" y="96934"/>
              <a:ext cx="3792912" cy="432458"/>
            </a:xfrm>
            <a:prstGeom prst="rect">
              <a:avLst/>
            </a:prstGeom>
          </p:spPr>
          <p:txBody>
            <a:bodyPr/>
            <a:lstStyle>
              <a:lvl1pPr algn="l" rtl="0" eaLnBrk="0" fontAlgn="base" hangingPunct="0">
                <a:lnSpc>
                  <a:spcPct val="90000"/>
                </a:lnSpc>
                <a:spcBef>
                  <a:spcPct val="0"/>
                </a:spcBef>
                <a:spcAft>
                  <a:spcPct val="0"/>
                </a:spcAft>
                <a:defRPr sz="3200" b="1">
                  <a:solidFill>
                    <a:schemeClr val="accent1"/>
                  </a:solidFill>
                  <a:latin typeface="+mj-lt"/>
                  <a:ea typeface="+mj-ea"/>
                  <a:cs typeface="+mj-cs"/>
                </a:defRPr>
              </a:lvl1pPr>
              <a:lvl2pPr algn="l" rtl="0" eaLnBrk="0" fontAlgn="base" hangingPunct="0">
                <a:lnSpc>
                  <a:spcPct val="90000"/>
                </a:lnSpc>
                <a:spcBef>
                  <a:spcPct val="0"/>
                </a:spcBef>
                <a:spcAft>
                  <a:spcPct val="0"/>
                </a:spcAft>
                <a:defRPr sz="3200" b="1">
                  <a:solidFill>
                    <a:schemeClr val="accent1"/>
                  </a:solidFill>
                  <a:latin typeface="黑体" panose="02010609060101010101" charset="-122"/>
                  <a:ea typeface="黑体" panose="02010609060101010101" charset="-122"/>
                </a:defRPr>
              </a:lvl2pPr>
              <a:lvl3pPr algn="l" rtl="0" eaLnBrk="0" fontAlgn="base" hangingPunct="0">
                <a:lnSpc>
                  <a:spcPct val="90000"/>
                </a:lnSpc>
                <a:spcBef>
                  <a:spcPct val="0"/>
                </a:spcBef>
                <a:spcAft>
                  <a:spcPct val="0"/>
                </a:spcAft>
                <a:defRPr sz="3200" b="1">
                  <a:solidFill>
                    <a:schemeClr val="accent1"/>
                  </a:solidFill>
                  <a:latin typeface="黑体" panose="02010609060101010101" charset="-122"/>
                  <a:ea typeface="黑体" panose="02010609060101010101" charset="-122"/>
                </a:defRPr>
              </a:lvl3pPr>
              <a:lvl4pPr algn="l" rtl="0" eaLnBrk="0" fontAlgn="base" hangingPunct="0">
                <a:lnSpc>
                  <a:spcPct val="90000"/>
                </a:lnSpc>
                <a:spcBef>
                  <a:spcPct val="0"/>
                </a:spcBef>
                <a:spcAft>
                  <a:spcPct val="0"/>
                </a:spcAft>
                <a:defRPr sz="3200" b="1">
                  <a:solidFill>
                    <a:schemeClr val="accent1"/>
                  </a:solidFill>
                  <a:latin typeface="黑体" panose="02010609060101010101" charset="-122"/>
                  <a:ea typeface="黑体" panose="02010609060101010101" charset="-122"/>
                </a:defRPr>
              </a:lvl4pPr>
              <a:lvl5pPr algn="l" rtl="0" eaLnBrk="0" fontAlgn="base" hangingPunct="0">
                <a:lnSpc>
                  <a:spcPct val="90000"/>
                </a:lnSpc>
                <a:spcBef>
                  <a:spcPct val="0"/>
                </a:spcBef>
                <a:spcAft>
                  <a:spcPct val="0"/>
                </a:spcAft>
                <a:defRPr sz="3200" b="1">
                  <a:solidFill>
                    <a:schemeClr val="accent1"/>
                  </a:solidFill>
                  <a:latin typeface="黑体" panose="02010609060101010101" charset="-122"/>
                  <a:ea typeface="黑体" panose="02010609060101010101" charset="-122"/>
                </a:defRPr>
              </a:lvl5pPr>
              <a:lvl6pPr marL="457200" algn="l" rtl="0" fontAlgn="base">
                <a:lnSpc>
                  <a:spcPct val="90000"/>
                </a:lnSpc>
                <a:spcBef>
                  <a:spcPct val="0"/>
                </a:spcBef>
                <a:spcAft>
                  <a:spcPct val="0"/>
                </a:spcAft>
                <a:defRPr sz="3200" b="1">
                  <a:solidFill>
                    <a:schemeClr val="accent1"/>
                  </a:solidFill>
                  <a:latin typeface="黑体" panose="02010609060101010101" charset="-122"/>
                  <a:ea typeface="黑体" panose="02010609060101010101" charset="-122"/>
                </a:defRPr>
              </a:lvl6pPr>
              <a:lvl7pPr marL="914400" algn="l" rtl="0" fontAlgn="base">
                <a:lnSpc>
                  <a:spcPct val="90000"/>
                </a:lnSpc>
                <a:spcBef>
                  <a:spcPct val="0"/>
                </a:spcBef>
                <a:spcAft>
                  <a:spcPct val="0"/>
                </a:spcAft>
                <a:defRPr sz="3200" b="1">
                  <a:solidFill>
                    <a:schemeClr val="accent1"/>
                  </a:solidFill>
                  <a:latin typeface="黑体" panose="02010609060101010101" charset="-122"/>
                  <a:ea typeface="黑体" panose="02010609060101010101" charset="-122"/>
                </a:defRPr>
              </a:lvl7pPr>
              <a:lvl8pPr marL="1371600" algn="l" rtl="0" fontAlgn="base">
                <a:lnSpc>
                  <a:spcPct val="90000"/>
                </a:lnSpc>
                <a:spcBef>
                  <a:spcPct val="0"/>
                </a:spcBef>
                <a:spcAft>
                  <a:spcPct val="0"/>
                </a:spcAft>
                <a:defRPr sz="3200" b="1">
                  <a:solidFill>
                    <a:schemeClr val="accent1"/>
                  </a:solidFill>
                  <a:latin typeface="黑体" panose="02010609060101010101" charset="-122"/>
                  <a:ea typeface="黑体" panose="02010609060101010101" charset="-122"/>
                </a:defRPr>
              </a:lvl8pPr>
              <a:lvl9pPr marL="1828800" algn="l" rtl="0" fontAlgn="base">
                <a:lnSpc>
                  <a:spcPct val="90000"/>
                </a:lnSpc>
                <a:spcBef>
                  <a:spcPct val="0"/>
                </a:spcBef>
                <a:spcAft>
                  <a:spcPct val="0"/>
                </a:spcAft>
                <a:defRPr sz="3200" b="1">
                  <a:solidFill>
                    <a:schemeClr val="accent1"/>
                  </a:solidFill>
                  <a:latin typeface="黑体" panose="02010609060101010101" charset="-122"/>
                  <a:ea typeface="黑体" panose="02010609060101010101" charset="-122"/>
                </a:defRPr>
              </a:lvl9pPr>
            </a:lstStyle>
            <a:p>
              <a:pPr defTabSz="913130">
                <a:defRPr/>
              </a:pPr>
              <a:r>
                <a:rPr kumimoji="1" lang="zh-CN" altLang="en-US" sz="2800" kern="0" dirty="0">
                  <a:solidFill>
                    <a:srgbClr val="00B0F0"/>
                  </a:solidFill>
                  <a:latin typeface="+mn-lt"/>
                  <a:ea typeface="+mn-ea"/>
                  <a:cs typeface="+mn-ea"/>
                  <a:sym typeface="+mn-lt"/>
                </a:rPr>
                <a:t>扫描下载学习通</a:t>
              </a:r>
              <a:r>
                <a:rPr kumimoji="1" lang="en-US" altLang="zh-CN" sz="2800" kern="0" dirty="0">
                  <a:solidFill>
                    <a:srgbClr val="00B0F0"/>
                  </a:solidFill>
                  <a:latin typeface="+mn-lt"/>
                  <a:ea typeface="+mn-ea"/>
                  <a:cs typeface="+mn-ea"/>
                  <a:sym typeface="+mn-lt"/>
                </a:rPr>
                <a:t>APP</a:t>
              </a:r>
              <a:endParaRPr kumimoji="1" lang="en-US" altLang="zh-CN" sz="2800" kern="0" dirty="0">
                <a:solidFill>
                  <a:srgbClr val="00B0F0"/>
                </a:solidFill>
                <a:latin typeface="+mn-lt"/>
                <a:ea typeface="+mn-ea"/>
                <a:cs typeface="+mn-ea"/>
                <a:sym typeface="+mn-lt"/>
              </a:endParaRPr>
            </a:p>
          </p:txBody>
        </p:sp>
        <p:sp>
          <p:nvSpPr>
            <p:cNvPr id="8" name="直接连接符 48"/>
            <p:cNvSpPr>
              <a:spLocks noChangeShapeType="1"/>
            </p:cNvSpPr>
            <p:nvPr/>
          </p:nvSpPr>
          <p:spPr bwMode="auto">
            <a:xfrm>
              <a:off x="862993" y="570762"/>
              <a:ext cx="3632123" cy="0"/>
            </a:xfrm>
            <a:prstGeom prst="line">
              <a:avLst/>
            </a:prstGeom>
            <a:noFill/>
            <a:ln w="6350" cap="flat" cmpd="sng">
              <a:solidFill>
                <a:srgbClr val="00B0F0"/>
              </a:solidFill>
              <a:bevel/>
              <a:headEnd type="oval" w="med" len="med"/>
              <a:tailEnd type="oval" w="med" len="med"/>
            </a:ln>
            <a:extLst>
              <a:ext uri="{909E8E84-426E-40DD-AFC4-6F175D3DCCD1}">
                <a14:hiddenFill xmlns:a14="http://schemas.microsoft.com/office/drawing/2010/main">
                  <a:noFill/>
                </a14:hiddenFill>
              </a:ext>
            </a:extLst>
          </p:spPr>
          <p:txBody>
            <a:bodyPr/>
            <a:lstStyle/>
            <a:p>
              <a:pPr defTabSz="913130" fontAlgn="base">
                <a:spcBef>
                  <a:spcPct val="0"/>
                </a:spcBef>
                <a:spcAft>
                  <a:spcPct val="0"/>
                </a:spcAft>
                <a:defRPr/>
              </a:pPr>
              <a:endParaRPr lang="zh-CN" altLang="en-US" sz="2400">
                <a:solidFill>
                  <a:srgbClr val="000000"/>
                </a:solidFill>
                <a:cs typeface="+mn-ea"/>
                <a:sym typeface="+mn-lt"/>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500" fill="hold"/>
                                        <p:tgtEl>
                                          <p:spTgt spid="2"/>
                                        </p:tgtEl>
                                        <p:attrNameLst>
                                          <p:attrName>ppt_x</p:attrName>
                                        </p:attrNameLst>
                                      </p:cBhvr>
                                      <p:tavLst>
                                        <p:tav tm="0">
                                          <p:val>
                                            <p:strVal val="#ppt_x"/>
                                          </p:val>
                                        </p:tav>
                                        <p:tav tm="100000">
                                          <p:val>
                                            <p:strVal val="#ppt_x"/>
                                          </p:val>
                                        </p:tav>
                                      </p:tavLst>
                                    </p:anim>
                                    <p:anim calcmode="lin" valueType="num">
                                      <p:cBhvr additive="base">
                                        <p:cTn id="12" dur="500" fill="hold"/>
                                        <p:tgtEl>
                                          <p:spTgt spid="2"/>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cBhvr additive="base">
                                        <p:cTn id="15" dur="500" fill="hold"/>
                                        <p:tgtEl>
                                          <p:spTgt spid="5"/>
                                        </p:tgtEl>
                                        <p:attrNameLst>
                                          <p:attrName>ppt_x</p:attrName>
                                        </p:attrNameLst>
                                      </p:cBhvr>
                                      <p:tavLst>
                                        <p:tav tm="0">
                                          <p:val>
                                            <p:strVal val="#ppt_x"/>
                                          </p:val>
                                        </p:tav>
                                        <p:tav tm="100000">
                                          <p:val>
                                            <p:strVal val="#ppt_x"/>
                                          </p:val>
                                        </p:tav>
                                      </p:tavLst>
                                    </p:anim>
                                    <p:anim calcmode="lin" valueType="num">
                                      <p:cBhvr additive="base">
                                        <p:cTn id="16"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nodeType="clickEffect">
                                  <p:stCondLst>
                                    <p:cond delay="0"/>
                                  </p:stCondLst>
                                  <p:childTnLst>
                                    <p:set>
                                      <p:cBhvr>
                                        <p:cTn id="20" dur="1" fill="hold">
                                          <p:stCondLst>
                                            <p:cond delay="0"/>
                                          </p:stCondLst>
                                        </p:cTn>
                                        <p:tgtEl>
                                          <p:spTgt spid="263"/>
                                        </p:tgtEl>
                                        <p:attrNameLst>
                                          <p:attrName>style.visibility</p:attrName>
                                        </p:attrNameLst>
                                      </p:cBhvr>
                                      <p:to>
                                        <p:strVal val="visible"/>
                                      </p:to>
                                    </p:set>
                                    <p:anim calcmode="lin" valueType="num">
                                      <p:cBhvr additive="base">
                                        <p:cTn id="21" dur="500" fill="hold"/>
                                        <p:tgtEl>
                                          <p:spTgt spid="263"/>
                                        </p:tgtEl>
                                        <p:attrNameLst>
                                          <p:attrName>ppt_x</p:attrName>
                                        </p:attrNameLst>
                                      </p:cBhvr>
                                      <p:tavLst>
                                        <p:tav tm="0">
                                          <p:val>
                                            <p:strVal val="#ppt_x"/>
                                          </p:val>
                                        </p:tav>
                                        <p:tav tm="100000">
                                          <p:val>
                                            <p:strVal val="#ppt_x"/>
                                          </p:val>
                                        </p:tav>
                                      </p:tavLst>
                                    </p:anim>
                                    <p:anim calcmode="lin" valueType="num">
                                      <p:cBhvr additive="base">
                                        <p:cTn id="22" dur="500" fill="hold"/>
                                        <p:tgtEl>
                                          <p:spTgt spid="263"/>
                                        </p:tgtEl>
                                        <p:attrNameLst>
                                          <p:attrName>ppt_y</p:attrName>
                                        </p:attrNameLst>
                                      </p:cBhvr>
                                      <p:tavLst>
                                        <p:tav tm="0">
                                          <p:val>
                                            <p:strVal val="1+#ppt_h/2"/>
                                          </p:val>
                                        </p:tav>
                                        <p:tav tm="100000">
                                          <p:val>
                                            <p:strVal val="#ppt_y"/>
                                          </p:val>
                                        </p:tav>
                                      </p:tavLst>
                                    </p:anim>
                                  </p:childTnLst>
                                </p:cTn>
                              </p:par>
                              <p:par>
                                <p:cTn id="23" presetID="53" presetClass="entr" presetSubtype="16" fill="hold" nodeType="withEffect">
                                  <p:stCondLst>
                                    <p:cond delay="500"/>
                                  </p:stCondLst>
                                  <p:childTnLst>
                                    <p:set>
                                      <p:cBhvr>
                                        <p:cTn id="24" dur="1" fill="hold">
                                          <p:stCondLst>
                                            <p:cond delay="0"/>
                                          </p:stCondLst>
                                        </p:cTn>
                                        <p:tgtEl>
                                          <p:spTgt spid="2097248"/>
                                        </p:tgtEl>
                                        <p:attrNameLst>
                                          <p:attrName>style.visibility</p:attrName>
                                        </p:attrNameLst>
                                      </p:cBhvr>
                                      <p:to>
                                        <p:strVal val="visible"/>
                                      </p:to>
                                    </p:set>
                                    <p:anim calcmode="lin" valueType="num">
                                      <p:cBhvr>
                                        <p:cTn id="25" dur="500" fill="hold"/>
                                        <p:tgtEl>
                                          <p:spTgt spid="2097248"/>
                                        </p:tgtEl>
                                        <p:attrNameLst>
                                          <p:attrName>ppt_w</p:attrName>
                                        </p:attrNameLst>
                                      </p:cBhvr>
                                      <p:tavLst>
                                        <p:tav tm="0">
                                          <p:val>
                                            <p:fltVal val="0"/>
                                          </p:val>
                                        </p:tav>
                                        <p:tav tm="100000">
                                          <p:val>
                                            <p:strVal val="#ppt_w"/>
                                          </p:val>
                                        </p:tav>
                                      </p:tavLst>
                                    </p:anim>
                                    <p:anim calcmode="lin" valueType="num">
                                      <p:cBhvr>
                                        <p:cTn id="26" dur="500" fill="hold"/>
                                        <p:tgtEl>
                                          <p:spTgt spid="2097248"/>
                                        </p:tgtEl>
                                        <p:attrNameLst>
                                          <p:attrName>ppt_h</p:attrName>
                                        </p:attrNameLst>
                                      </p:cBhvr>
                                      <p:tavLst>
                                        <p:tav tm="0">
                                          <p:val>
                                            <p:fltVal val="0"/>
                                          </p:val>
                                        </p:tav>
                                        <p:tav tm="100000">
                                          <p:val>
                                            <p:strVal val="#ppt_h"/>
                                          </p:val>
                                        </p:tav>
                                      </p:tavLst>
                                    </p:anim>
                                    <p:animEffect transition="in" filter="fade">
                                      <p:cBhvr>
                                        <p:cTn id="27" dur="500"/>
                                        <p:tgtEl>
                                          <p:spTgt spid="2097248"/>
                                        </p:tgtEl>
                                      </p:cBhvr>
                                    </p:animEffect>
                                  </p:childTnLst>
                                </p:cTn>
                              </p:par>
                              <p:par>
                                <p:cTn id="28" presetID="53" presetClass="entr" presetSubtype="16" fill="hold" grpId="0" nodeType="withEffect">
                                  <p:stCondLst>
                                    <p:cond delay="500"/>
                                  </p:stCondLst>
                                  <p:childTnLst>
                                    <p:set>
                                      <p:cBhvr>
                                        <p:cTn id="29" dur="1" fill="hold">
                                          <p:stCondLst>
                                            <p:cond delay="0"/>
                                          </p:stCondLst>
                                        </p:cTn>
                                        <p:tgtEl>
                                          <p:spTgt spid="1049085"/>
                                        </p:tgtEl>
                                        <p:attrNameLst>
                                          <p:attrName>style.visibility</p:attrName>
                                        </p:attrNameLst>
                                      </p:cBhvr>
                                      <p:to>
                                        <p:strVal val="visible"/>
                                      </p:to>
                                    </p:set>
                                    <p:anim calcmode="lin" valueType="num">
                                      <p:cBhvr>
                                        <p:cTn id="30" dur="500" fill="hold"/>
                                        <p:tgtEl>
                                          <p:spTgt spid="1049085"/>
                                        </p:tgtEl>
                                        <p:attrNameLst>
                                          <p:attrName>ppt_w</p:attrName>
                                        </p:attrNameLst>
                                      </p:cBhvr>
                                      <p:tavLst>
                                        <p:tav tm="0">
                                          <p:val>
                                            <p:fltVal val="0"/>
                                          </p:val>
                                        </p:tav>
                                        <p:tav tm="100000">
                                          <p:val>
                                            <p:strVal val="#ppt_w"/>
                                          </p:val>
                                        </p:tav>
                                      </p:tavLst>
                                    </p:anim>
                                    <p:anim calcmode="lin" valueType="num">
                                      <p:cBhvr>
                                        <p:cTn id="31" dur="500" fill="hold"/>
                                        <p:tgtEl>
                                          <p:spTgt spid="1049085"/>
                                        </p:tgtEl>
                                        <p:attrNameLst>
                                          <p:attrName>ppt_h</p:attrName>
                                        </p:attrNameLst>
                                      </p:cBhvr>
                                      <p:tavLst>
                                        <p:tav tm="0">
                                          <p:val>
                                            <p:fltVal val="0"/>
                                          </p:val>
                                        </p:tav>
                                        <p:tav tm="100000">
                                          <p:val>
                                            <p:strVal val="#ppt_h"/>
                                          </p:val>
                                        </p:tav>
                                      </p:tavLst>
                                    </p:anim>
                                    <p:animEffect transition="in" filter="fade">
                                      <p:cBhvr>
                                        <p:cTn id="32" dur="500"/>
                                        <p:tgtEl>
                                          <p:spTgt spid="1049085"/>
                                        </p:tgtEl>
                                      </p:cBhvr>
                                    </p:animEffect>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nodeType="clickEffect">
                                  <p:stCondLst>
                                    <p:cond delay="0"/>
                                  </p:stCondLst>
                                  <p:childTnLst>
                                    <p:set>
                                      <p:cBhvr>
                                        <p:cTn id="36" dur="1" fill="hold">
                                          <p:stCondLst>
                                            <p:cond delay="0"/>
                                          </p:stCondLst>
                                        </p:cTn>
                                        <p:tgtEl>
                                          <p:spTgt spid="264"/>
                                        </p:tgtEl>
                                        <p:attrNameLst>
                                          <p:attrName>style.visibility</p:attrName>
                                        </p:attrNameLst>
                                      </p:cBhvr>
                                      <p:to>
                                        <p:strVal val="visible"/>
                                      </p:to>
                                    </p:set>
                                    <p:anim calcmode="lin" valueType="num">
                                      <p:cBhvr additive="base">
                                        <p:cTn id="37" dur="500" fill="hold"/>
                                        <p:tgtEl>
                                          <p:spTgt spid="264"/>
                                        </p:tgtEl>
                                        <p:attrNameLst>
                                          <p:attrName>ppt_x</p:attrName>
                                        </p:attrNameLst>
                                      </p:cBhvr>
                                      <p:tavLst>
                                        <p:tav tm="0">
                                          <p:val>
                                            <p:strVal val="0-#ppt_w/2"/>
                                          </p:val>
                                        </p:tav>
                                        <p:tav tm="100000">
                                          <p:val>
                                            <p:strVal val="#ppt_x"/>
                                          </p:val>
                                        </p:tav>
                                      </p:tavLst>
                                    </p:anim>
                                    <p:anim calcmode="lin" valueType="num">
                                      <p:cBhvr additive="base">
                                        <p:cTn id="38" dur="500" fill="hold"/>
                                        <p:tgtEl>
                                          <p:spTgt spid="264"/>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2" fill="hold" nodeType="clickEffect">
                                  <p:stCondLst>
                                    <p:cond delay="0"/>
                                  </p:stCondLst>
                                  <p:childTnLst>
                                    <p:set>
                                      <p:cBhvr>
                                        <p:cTn id="42" dur="1" fill="hold">
                                          <p:stCondLst>
                                            <p:cond delay="0"/>
                                          </p:stCondLst>
                                        </p:cTn>
                                        <p:tgtEl>
                                          <p:spTgt spid="266"/>
                                        </p:tgtEl>
                                        <p:attrNameLst>
                                          <p:attrName>style.visibility</p:attrName>
                                        </p:attrNameLst>
                                      </p:cBhvr>
                                      <p:to>
                                        <p:strVal val="visible"/>
                                      </p:to>
                                    </p:set>
                                    <p:anim calcmode="lin" valueType="num">
                                      <p:cBhvr additive="base">
                                        <p:cTn id="43" dur="500" fill="hold"/>
                                        <p:tgtEl>
                                          <p:spTgt spid="266"/>
                                        </p:tgtEl>
                                        <p:attrNameLst>
                                          <p:attrName>ppt_x</p:attrName>
                                        </p:attrNameLst>
                                      </p:cBhvr>
                                      <p:tavLst>
                                        <p:tav tm="0">
                                          <p:val>
                                            <p:strVal val="1+#ppt_w/2"/>
                                          </p:val>
                                        </p:tav>
                                        <p:tav tm="100000">
                                          <p:val>
                                            <p:strVal val="#ppt_x"/>
                                          </p:val>
                                        </p:tav>
                                      </p:tavLst>
                                    </p:anim>
                                    <p:anim calcmode="lin" valueType="num">
                                      <p:cBhvr additive="base">
                                        <p:cTn id="44" dur="500" fill="hold"/>
                                        <p:tgtEl>
                                          <p:spTgt spid="266"/>
                                        </p:tgtEl>
                                        <p:attrNameLst>
                                          <p:attrName>ppt_y</p:attrName>
                                        </p:attrNameLst>
                                      </p:cBhvr>
                                      <p:tavLst>
                                        <p:tav tm="0">
                                          <p:val>
                                            <p:strVal val="#ppt_y"/>
                                          </p:val>
                                        </p:tav>
                                        <p:tav tm="100000">
                                          <p:val>
                                            <p:strVal val="#ppt_y"/>
                                          </p:val>
                                        </p:tav>
                                      </p:tavLst>
                                    </p:anim>
                                  </p:childTnLst>
                                </p:cTn>
                              </p:par>
                              <p:par>
                                <p:cTn id="45" presetID="10" presetClass="entr" presetSubtype="0" fill="hold" nodeType="withEffect">
                                  <p:stCondLst>
                                    <p:cond delay="0"/>
                                  </p:stCondLst>
                                  <p:childTnLst>
                                    <p:set>
                                      <p:cBhvr>
                                        <p:cTn id="46" dur="1" fill="hold">
                                          <p:stCondLst>
                                            <p:cond delay="0"/>
                                          </p:stCondLst>
                                        </p:cTn>
                                        <p:tgtEl>
                                          <p:spTgt spid="267"/>
                                        </p:tgtEl>
                                        <p:attrNameLst>
                                          <p:attrName>style.visibility</p:attrName>
                                        </p:attrNameLst>
                                      </p:cBhvr>
                                      <p:to>
                                        <p:strVal val="visible"/>
                                      </p:to>
                                    </p:set>
                                    <p:animEffect transition="in" filter="fade">
                                      <p:cBhvr>
                                        <p:cTn id="47" dur="500"/>
                                        <p:tgtEl>
                                          <p:spTgt spid="267"/>
                                        </p:tgtEl>
                                      </p:cBhvr>
                                    </p:animEffect>
                                  </p:childTnLst>
                                </p:cTn>
                              </p:par>
                              <p:par>
                                <p:cTn id="48" presetID="10" presetClass="entr" presetSubtype="0" fill="hold" nodeType="withEffect">
                                  <p:stCondLst>
                                    <p:cond delay="0"/>
                                  </p:stCondLst>
                                  <p:childTnLst>
                                    <p:set>
                                      <p:cBhvr>
                                        <p:cTn id="49" dur="1" fill="hold">
                                          <p:stCondLst>
                                            <p:cond delay="0"/>
                                          </p:stCondLst>
                                        </p:cTn>
                                        <p:tgtEl>
                                          <p:spTgt spid="269"/>
                                        </p:tgtEl>
                                        <p:attrNameLst>
                                          <p:attrName>style.visibility</p:attrName>
                                        </p:attrNameLst>
                                      </p:cBhvr>
                                      <p:to>
                                        <p:strVal val="visible"/>
                                      </p:to>
                                    </p:set>
                                    <p:animEffect transition="in" filter="fade">
                                      <p:cBhvr>
                                        <p:cTn id="50" dur="500"/>
                                        <p:tgtEl>
                                          <p:spTgt spid="26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49085" grpId="0"/>
      <p:bldP spid="3" grpId="0" bldLvl="0" animBg="1"/>
      <p:bldP spid="2" grpId="0" bldLvl="0" animBg="1"/>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9" name="组合 18"/>
          <p:cNvGrpSpPr/>
          <p:nvPr/>
        </p:nvGrpSpPr>
        <p:grpSpPr>
          <a:xfrm>
            <a:off x="4642001" y="1267503"/>
            <a:ext cx="2869849" cy="5197051"/>
            <a:chOff x="4615472" y="1322082"/>
            <a:chExt cx="2869849" cy="5197051"/>
          </a:xfrm>
        </p:grpSpPr>
        <p:sp>
          <p:nvSpPr>
            <p:cNvPr id="20" name="Freeform 74"/>
            <p:cNvSpPr/>
            <p:nvPr/>
          </p:nvSpPr>
          <p:spPr>
            <a:xfrm>
              <a:off x="4833196" y="1541905"/>
              <a:ext cx="2652125" cy="4919105"/>
            </a:xfrm>
            <a:custGeom>
              <a:avLst/>
              <a:gdLst>
                <a:gd name="connsiteX0" fmla="*/ 32006 w 2515333"/>
                <a:gd name="connsiteY0" fmla="*/ 0 h 4348976"/>
                <a:gd name="connsiteX1" fmla="*/ 2472761 w 2515333"/>
                <a:gd name="connsiteY1" fmla="*/ 0 h 4348976"/>
                <a:gd name="connsiteX2" fmla="*/ 2472761 w 2515333"/>
                <a:gd name="connsiteY2" fmla="*/ 187466 h 4348976"/>
                <a:gd name="connsiteX3" fmla="*/ 2491427 w 2515333"/>
                <a:gd name="connsiteY3" fmla="*/ 187466 h 4348976"/>
                <a:gd name="connsiteX4" fmla="*/ 2515333 w 2515333"/>
                <a:gd name="connsiteY4" fmla="*/ 206067 h 4348976"/>
                <a:gd name="connsiteX5" fmla="*/ 2515333 w 2515333"/>
                <a:gd name="connsiteY5" fmla="*/ 589564 h 4348976"/>
                <a:gd name="connsiteX6" fmla="*/ 2491427 w 2515333"/>
                <a:gd name="connsiteY6" fmla="*/ 608163 h 4348976"/>
                <a:gd name="connsiteX7" fmla="*/ 2472761 w 2515333"/>
                <a:gd name="connsiteY7" fmla="*/ 608163 h 4348976"/>
                <a:gd name="connsiteX8" fmla="*/ 2472761 w 2515333"/>
                <a:gd name="connsiteY8" fmla="*/ 4146575 h 4348976"/>
                <a:gd name="connsiteX9" fmla="*/ 2270381 w 2515333"/>
                <a:gd name="connsiteY9" fmla="*/ 4348976 h 4348976"/>
                <a:gd name="connsiteX10" fmla="*/ 234385 w 2515333"/>
                <a:gd name="connsiteY10" fmla="*/ 4348976 h 4348976"/>
                <a:gd name="connsiteX11" fmla="*/ 32006 w 2515333"/>
                <a:gd name="connsiteY11" fmla="*/ 4146575 h 4348976"/>
                <a:gd name="connsiteX12" fmla="*/ 32006 w 2515333"/>
                <a:gd name="connsiteY12" fmla="*/ 1154429 h 4348976"/>
                <a:gd name="connsiteX13" fmla="*/ 20144 w 2515333"/>
                <a:gd name="connsiteY13" fmla="*/ 1154429 h 4348976"/>
                <a:gd name="connsiteX14" fmla="*/ 0 w 2515333"/>
                <a:gd name="connsiteY14" fmla="*/ 1140768 h 4348976"/>
                <a:gd name="connsiteX15" fmla="*/ 0 w 2515333"/>
                <a:gd name="connsiteY15" fmla="*/ 859110 h 4348976"/>
                <a:gd name="connsiteX16" fmla="*/ 20144 w 2515333"/>
                <a:gd name="connsiteY16" fmla="*/ 845449 h 4348976"/>
                <a:gd name="connsiteX17" fmla="*/ 32006 w 2515333"/>
                <a:gd name="connsiteY17" fmla="*/ 845449 h 4348976"/>
                <a:gd name="connsiteX18" fmla="*/ 32006 w 2515333"/>
                <a:gd name="connsiteY18" fmla="*/ 749517 h 4348976"/>
                <a:gd name="connsiteX19" fmla="*/ 20144 w 2515333"/>
                <a:gd name="connsiteY19" fmla="*/ 749517 h 4348976"/>
                <a:gd name="connsiteX20" fmla="*/ 0 w 2515333"/>
                <a:gd name="connsiteY20" fmla="*/ 735856 h 4348976"/>
                <a:gd name="connsiteX21" fmla="*/ 0 w 2515333"/>
                <a:gd name="connsiteY21" fmla="*/ 454198 h 4348976"/>
                <a:gd name="connsiteX22" fmla="*/ 20144 w 2515333"/>
                <a:gd name="connsiteY22" fmla="*/ 440538 h 4348976"/>
                <a:gd name="connsiteX23" fmla="*/ 32006 w 2515333"/>
                <a:gd name="connsiteY23" fmla="*/ 440538 h 4348976"/>
                <a:gd name="connsiteX24" fmla="*/ 32006 w 2515333"/>
                <a:gd name="connsiteY24" fmla="*/ 0 h 43489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2515333" h="4348976">
                  <a:moveTo>
                    <a:pt x="32006" y="0"/>
                  </a:moveTo>
                  <a:lnTo>
                    <a:pt x="2472761" y="0"/>
                  </a:lnTo>
                  <a:lnTo>
                    <a:pt x="2472761" y="187466"/>
                  </a:lnTo>
                  <a:lnTo>
                    <a:pt x="2491427" y="187466"/>
                  </a:lnTo>
                  <a:cubicBezTo>
                    <a:pt x="2504628" y="187466"/>
                    <a:pt x="2515333" y="195783"/>
                    <a:pt x="2515333" y="206067"/>
                  </a:cubicBezTo>
                  <a:lnTo>
                    <a:pt x="2515333" y="589564"/>
                  </a:lnTo>
                  <a:cubicBezTo>
                    <a:pt x="2515333" y="599847"/>
                    <a:pt x="2504628" y="608163"/>
                    <a:pt x="2491427" y="608163"/>
                  </a:cubicBezTo>
                  <a:lnTo>
                    <a:pt x="2472761" y="608163"/>
                  </a:lnTo>
                  <a:lnTo>
                    <a:pt x="2472761" y="4146575"/>
                  </a:lnTo>
                  <a:cubicBezTo>
                    <a:pt x="2472761" y="4258479"/>
                    <a:pt x="2382137" y="4348976"/>
                    <a:pt x="2270381" y="4348976"/>
                  </a:cubicBezTo>
                  <a:lnTo>
                    <a:pt x="234385" y="4348976"/>
                  </a:lnTo>
                  <a:cubicBezTo>
                    <a:pt x="122631" y="4348976"/>
                    <a:pt x="32006" y="4258479"/>
                    <a:pt x="32006" y="4146575"/>
                  </a:cubicBezTo>
                  <a:lnTo>
                    <a:pt x="32006" y="1154429"/>
                  </a:lnTo>
                  <a:lnTo>
                    <a:pt x="20144" y="1154429"/>
                  </a:lnTo>
                  <a:cubicBezTo>
                    <a:pt x="9020" y="1154429"/>
                    <a:pt x="0" y="1148321"/>
                    <a:pt x="0" y="1140768"/>
                  </a:cubicBezTo>
                  <a:lnTo>
                    <a:pt x="0" y="859110"/>
                  </a:lnTo>
                  <a:cubicBezTo>
                    <a:pt x="0" y="851558"/>
                    <a:pt x="9020" y="845449"/>
                    <a:pt x="20144" y="845449"/>
                  </a:cubicBezTo>
                  <a:lnTo>
                    <a:pt x="32006" y="845449"/>
                  </a:lnTo>
                  <a:lnTo>
                    <a:pt x="32006" y="749517"/>
                  </a:lnTo>
                  <a:lnTo>
                    <a:pt x="20144" y="749517"/>
                  </a:lnTo>
                  <a:cubicBezTo>
                    <a:pt x="9020" y="749517"/>
                    <a:pt x="0" y="743409"/>
                    <a:pt x="0" y="735856"/>
                  </a:cubicBezTo>
                  <a:lnTo>
                    <a:pt x="0" y="454198"/>
                  </a:lnTo>
                  <a:cubicBezTo>
                    <a:pt x="0" y="446646"/>
                    <a:pt x="9020" y="440538"/>
                    <a:pt x="20144" y="440538"/>
                  </a:cubicBezTo>
                  <a:lnTo>
                    <a:pt x="32006" y="440538"/>
                  </a:lnTo>
                  <a:lnTo>
                    <a:pt x="32006" y="0"/>
                  </a:lnTo>
                  <a:close/>
                </a:path>
              </a:pathLst>
            </a:custGeom>
            <a:solidFill>
              <a:srgbClr val="010101">
                <a:alpha val="5000"/>
              </a:srgbClr>
            </a:solidFill>
            <a:ln w="12700">
              <a:miter lim="400000"/>
            </a:ln>
          </p:spPr>
          <p:txBody>
            <a:bodyPr wrap="square" lIns="0" tIns="0" rIns="0" bIns="0" anchor="ctr">
              <a:noAutofit/>
            </a:bodyPr>
            <a:p>
              <a:pPr marL="0" marR="0" lvl="0" indent="0" algn="l" defTabSz="914400" rtl="0" eaLnBrk="1" fontAlgn="auto" latinLnBrk="0" hangingPunct="1">
                <a:lnSpc>
                  <a:spcPct val="100000"/>
                </a:lnSpc>
                <a:spcBef>
                  <a:spcPts val="0"/>
                </a:spcBef>
                <a:spcAft>
                  <a:spcPts val="0"/>
                </a:spcAft>
                <a:buClrTx/>
                <a:buSzTx/>
                <a:buFontTx/>
                <a:buNone/>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grpSp>
          <p:nvGrpSpPr>
            <p:cNvPr id="21" name="Group 28"/>
            <p:cNvGrpSpPr/>
            <p:nvPr/>
          </p:nvGrpSpPr>
          <p:grpSpPr>
            <a:xfrm>
              <a:off x="4615472" y="1322082"/>
              <a:ext cx="2855536" cy="5197051"/>
              <a:chOff x="4257039" y="917899"/>
              <a:chExt cx="2524575" cy="4594707"/>
            </a:xfrm>
            <a:effectLst>
              <a:outerShdw blurRad="1066800" sx="102000" sy="102000" algn="ctr" rotWithShape="0">
                <a:prstClr val="black">
                  <a:alpha val="10000"/>
                </a:prstClr>
              </a:outerShdw>
            </a:effectLst>
          </p:grpSpPr>
          <p:sp>
            <p:nvSpPr>
              <p:cNvPr id="29" name="Freeform 26"/>
              <p:cNvSpPr/>
              <p:nvPr/>
            </p:nvSpPr>
            <p:spPr>
              <a:xfrm>
                <a:off x="4257039" y="917899"/>
                <a:ext cx="2524575" cy="4594707"/>
              </a:xfrm>
              <a:custGeom>
                <a:avLst/>
                <a:gdLst>
                  <a:gd name="connsiteX0" fmla="*/ 235246 w 2524576"/>
                  <a:gd name="connsiteY0" fmla="*/ 0 h 4594708"/>
                  <a:gd name="connsiteX1" fmla="*/ 2278724 w 2524576"/>
                  <a:gd name="connsiteY1" fmla="*/ 0 h 4594708"/>
                  <a:gd name="connsiteX2" fmla="*/ 2481847 w 2524576"/>
                  <a:gd name="connsiteY2" fmla="*/ 203146 h 4594708"/>
                  <a:gd name="connsiteX3" fmla="*/ 2481847 w 2524576"/>
                  <a:gd name="connsiteY3" fmla="*/ 417906 h 4594708"/>
                  <a:gd name="connsiteX4" fmla="*/ 2500582 w 2524576"/>
                  <a:gd name="connsiteY4" fmla="*/ 417906 h 4594708"/>
                  <a:gd name="connsiteX5" fmla="*/ 2524576 w 2524576"/>
                  <a:gd name="connsiteY5" fmla="*/ 436575 h 4594708"/>
                  <a:gd name="connsiteX6" fmla="*/ 2524576 w 2524576"/>
                  <a:gd name="connsiteY6" fmla="*/ 821481 h 4594708"/>
                  <a:gd name="connsiteX7" fmla="*/ 2500582 w 2524576"/>
                  <a:gd name="connsiteY7" fmla="*/ 840149 h 4594708"/>
                  <a:gd name="connsiteX8" fmla="*/ 2481847 w 2524576"/>
                  <a:gd name="connsiteY8" fmla="*/ 840149 h 4594708"/>
                  <a:gd name="connsiteX9" fmla="*/ 2481847 w 2524576"/>
                  <a:gd name="connsiteY9" fmla="*/ 4391563 h 4594708"/>
                  <a:gd name="connsiteX10" fmla="*/ 2278724 w 2524576"/>
                  <a:gd name="connsiteY10" fmla="*/ 4594708 h 4594708"/>
                  <a:gd name="connsiteX11" fmla="*/ 235246 w 2524576"/>
                  <a:gd name="connsiteY11" fmla="*/ 4594708 h 4594708"/>
                  <a:gd name="connsiteX12" fmla="*/ 32123 w 2524576"/>
                  <a:gd name="connsiteY12" fmla="*/ 4391563 h 4594708"/>
                  <a:gd name="connsiteX13" fmla="*/ 32123 w 2524576"/>
                  <a:gd name="connsiteY13" fmla="*/ 1388422 h 4594708"/>
                  <a:gd name="connsiteX14" fmla="*/ 20218 w 2524576"/>
                  <a:gd name="connsiteY14" fmla="*/ 1388422 h 4594708"/>
                  <a:gd name="connsiteX15" fmla="*/ 0 w 2524576"/>
                  <a:gd name="connsiteY15" fmla="*/ 1374711 h 4594708"/>
                  <a:gd name="connsiteX16" fmla="*/ 0 w 2524576"/>
                  <a:gd name="connsiteY16" fmla="*/ 1092018 h 4594708"/>
                  <a:gd name="connsiteX17" fmla="*/ 20218 w 2524576"/>
                  <a:gd name="connsiteY17" fmla="*/ 1078307 h 4594708"/>
                  <a:gd name="connsiteX18" fmla="*/ 32123 w 2524576"/>
                  <a:gd name="connsiteY18" fmla="*/ 1078307 h 4594708"/>
                  <a:gd name="connsiteX19" fmla="*/ 32123 w 2524576"/>
                  <a:gd name="connsiteY19" fmla="*/ 982022 h 4594708"/>
                  <a:gd name="connsiteX20" fmla="*/ 20218 w 2524576"/>
                  <a:gd name="connsiteY20" fmla="*/ 982022 h 4594708"/>
                  <a:gd name="connsiteX21" fmla="*/ 0 w 2524576"/>
                  <a:gd name="connsiteY21" fmla="*/ 968311 h 4594708"/>
                  <a:gd name="connsiteX22" fmla="*/ 0 w 2524576"/>
                  <a:gd name="connsiteY22" fmla="*/ 685618 h 4594708"/>
                  <a:gd name="connsiteX23" fmla="*/ 20218 w 2524576"/>
                  <a:gd name="connsiteY23" fmla="*/ 671907 h 4594708"/>
                  <a:gd name="connsiteX24" fmla="*/ 32123 w 2524576"/>
                  <a:gd name="connsiteY24" fmla="*/ 671907 h 4594708"/>
                  <a:gd name="connsiteX25" fmla="*/ 32123 w 2524576"/>
                  <a:gd name="connsiteY25" fmla="*/ 203146 h 4594708"/>
                  <a:gd name="connsiteX26" fmla="*/ 235246 w 2524576"/>
                  <a:gd name="connsiteY26" fmla="*/ 0 h 45947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2524576" h="4594708">
                    <a:moveTo>
                      <a:pt x="235246" y="0"/>
                    </a:moveTo>
                    <a:lnTo>
                      <a:pt x="2278724" y="0"/>
                    </a:lnTo>
                    <a:cubicBezTo>
                      <a:pt x="2390890" y="0"/>
                      <a:pt x="2481847" y="90831"/>
                      <a:pt x="2481847" y="203146"/>
                    </a:cubicBezTo>
                    <a:lnTo>
                      <a:pt x="2481847" y="417906"/>
                    </a:lnTo>
                    <a:lnTo>
                      <a:pt x="2500582" y="417906"/>
                    </a:lnTo>
                    <a:cubicBezTo>
                      <a:pt x="2513832" y="417906"/>
                      <a:pt x="2524576" y="426254"/>
                      <a:pt x="2524576" y="436575"/>
                    </a:cubicBezTo>
                    <a:lnTo>
                      <a:pt x="2524576" y="821481"/>
                    </a:lnTo>
                    <a:cubicBezTo>
                      <a:pt x="2524576" y="831802"/>
                      <a:pt x="2513832" y="840149"/>
                      <a:pt x="2500582" y="840149"/>
                    </a:cubicBezTo>
                    <a:lnTo>
                      <a:pt x="2481847" y="840149"/>
                    </a:lnTo>
                    <a:lnTo>
                      <a:pt x="2481847" y="4391563"/>
                    </a:lnTo>
                    <a:cubicBezTo>
                      <a:pt x="2481847" y="4503878"/>
                      <a:pt x="2390890" y="4594708"/>
                      <a:pt x="2278724" y="4594708"/>
                    </a:cubicBezTo>
                    <a:lnTo>
                      <a:pt x="235246" y="4594708"/>
                    </a:lnTo>
                    <a:cubicBezTo>
                      <a:pt x="123081" y="4594708"/>
                      <a:pt x="32123" y="4503878"/>
                      <a:pt x="32123" y="4391563"/>
                    </a:cubicBezTo>
                    <a:lnTo>
                      <a:pt x="32123" y="1388422"/>
                    </a:lnTo>
                    <a:lnTo>
                      <a:pt x="20218" y="1388422"/>
                    </a:lnTo>
                    <a:cubicBezTo>
                      <a:pt x="9053" y="1388422"/>
                      <a:pt x="0" y="1382292"/>
                      <a:pt x="0" y="1374711"/>
                    </a:cubicBezTo>
                    <a:lnTo>
                      <a:pt x="0" y="1092018"/>
                    </a:lnTo>
                    <a:cubicBezTo>
                      <a:pt x="0" y="1084438"/>
                      <a:pt x="9053" y="1078307"/>
                      <a:pt x="20218" y="1078307"/>
                    </a:cubicBezTo>
                    <a:lnTo>
                      <a:pt x="32123" y="1078307"/>
                    </a:lnTo>
                    <a:lnTo>
                      <a:pt x="32123" y="982022"/>
                    </a:lnTo>
                    <a:lnTo>
                      <a:pt x="20218" y="982022"/>
                    </a:lnTo>
                    <a:cubicBezTo>
                      <a:pt x="9053" y="982022"/>
                      <a:pt x="0" y="975892"/>
                      <a:pt x="0" y="968311"/>
                    </a:cubicBezTo>
                    <a:lnTo>
                      <a:pt x="0" y="685618"/>
                    </a:lnTo>
                    <a:cubicBezTo>
                      <a:pt x="0" y="678038"/>
                      <a:pt x="9053" y="671907"/>
                      <a:pt x="20218" y="671907"/>
                    </a:cubicBezTo>
                    <a:lnTo>
                      <a:pt x="32123" y="671907"/>
                    </a:lnTo>
                    <a:lnTo>
                      <a:pt x="32123" y="203146"/>
                    </a:lnTo>
                    <a:cubicBezTo>
                      <a:pt x="32123" y="90831"/>
                      <a:pt x="123081" y="0"/>
                      <a:pt x="235246" y="0"/>
                    </a:cubicBezTo>
                    <a:close/>
                  </a:path>
                </a:pathLst>
              </a:custGeom>
              <a:solidFill>
                <a:srgbClr val="FEFEFE"/>
              </a:solidFill>
              <a:ln w="12700">
                <a:miter lim="400000"/>
              </a:ln>
            </p:spPr>
            <p:txBody>
              <a:bodyPr wrap="square" lIns="0" tIns="0" rIns="0" bIns="0" anchor="ctr">
                <a:noAutofit/>
              </a:bodyPr>
              <a:p>
                <a:pPr marL="0" marR="0" lvl="0" indent="0" algn="l" defTabSz="914400" rtl="0" eaLnBrk="1" fontAlgn="auto" latinLnBrk="0" hangingPunct="1">
                  <a:lnSpc>
                    <a:spcPct val="100000"/>
                  </a:lnSpc>
                  <a:spcBef>
                    <a:spcPts val="0"/>
                  </a:spcBef>
                  <a:spcAft>
                    <a:spcPts val="0"/>
                  </a:spcAft>
                  <a:buClrTx/>
                  <a:buSzTx/>
                  <a:buFontTx/>
                  <a:buNone/>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30" name="Shape 16"/>
              <p:cNvSpPr/>
              <p:nvPr/>
            </p:nvSpPr>
            <p:spPr>
              <a:xfrm>
                <a:off x="5158677" y="1074411"/>
                <a:ext cx="712392" cy="66232"/>
              </a:xfrm>
              <a:custGeom>
                <a:avLst/>
                <a:gdLst/>
                <a:ahLst/>
                <a:cxnLst>
                  <a:cxn ang="0">
                    <a:pos x="wd2" y="hd2"/>
                  </a:cxn>
                  <a:cxn ang="5400000">
                    <a:pos x="wd2" y="hd2"/>
                  </a:cxn>
                  <a:cxn ang="10800000">
                    <a:pos x="wd2" y="hd2"/>
                  </a:cxn>
                  <a:cxn ang="16200000">
                    <a:pos x="wd2" y="hd2"/>
                  </a:cxn>
                </a:cxnLst>
                <a:rect l="0" t="0" r="r" b="b"/>
                <a:pathLst>
                  <a:path w="21600" h="21600" extrusionOk="0">
                    <a:moveTo>
                      <a:pt x="21600" y="10800"/>
                    </a:moveTo>
                    <a:cubicBezTo>
                      <a:pt x="21600" y="16765"/>
                      <a:pt x="21150" y="21600"/>
                      <a:pt x="20596" y="21600"/>
                    </a:cubicBezTo>
                    <a:lnTo>
                      <a:pt x="1004" y="21600"/>
                    </a:lnTo>
                    <a:cubicBezTo>
                      <a:pt x="450" y="21600"/>
                      <a:pt x="0" y="16765"/>
                      <a:pt x="0" y="10800"/>
                    </a:cubicBezTo>
                    <a:lnTo>
                      <a:pt x="0" y="10800"/>
                    </a:lnTo>
                    <a:cubicBezTo>
                      <a:pt x="0" y="4835"/>
                      <a:pt x="450" y="0"/>
                      <a:pt x="1004" y="0"/>
                    </a:cubicBezTo>
                    <a:lnTo>
                      <a:pt x="20596" y="0"/>
                    </a:lnTo>
                    <a:cubicBezTo>
                      <a:pt x="21150" y="0"/>
                      <a:pt x="21600" y="4835"/>
                      <a:pt x="21600" y="10800"/>
                    </a:cubicBezTo>
                    <a:cubicBezTo>
                      <a:pt x="21600" y="10800"/>
                      <a:pt x="21600" y="10800"/>
                      <a:pt x="21600" y="10800"/>
                    </a:cubicBezTo>
                    <a:close/>
                  </a:path>
                </a:pathLst>
              </a:custGeom>
              <a:solidFill>
                <a:schemeClr val="bg2">
                  <a:lumMod val="20000"/>
                  <a:lumOff val="80000"/>
                </a:schemeClr>
              </a:solidFill>
              <a:ln w="12700">
                <a:miter lim="400000"/>
              </a:ln>
            </p:spPr>
            <p:txBody>
              <a:bodyPr lIns="0" tIns="0" rIns="0" bIns="0" anchor="ctr"/>
              <a:p>
                <a:pPr marL="0" marR="0" lvl="0" indent="0" algn="l" defTabSz="914400" rtl="0" eaLnBrk="1" fontAlgn="auto" latinLnBrk="0" hangingPunct="1">
                  <a:lnSpc>
                    <a:spcPct val="100000"/>
                  </a:lnSpc>
                  <a:spcBef>
                    <a:spcPts val="0"/>
                  </a:spcBef>
                  <a:spcAft>
                    <a:spcPts val="0"/>
                  </a:spcAft>
                  <a:buClrTx/>
                  <a:buSzTx/>
                  <a:buFontTx/>
                  <a:buNone/>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31" name="Freeform 14"/>
              <p:cNvSpPr/>
              <p:nvPr/>
            </p:nvSpPr>
            <p:spPr>
              <a:xfrm>
                <a:off x="5315191" y="4958249"/>
                <a:ext cx="399130" cy="399130"/>
              </a:xfrm>
              <a:custGeom>
                <a:avLst/>
                <a:gdLst>
                  <a:gd name="connsiteX0" fmla="*/ 154377 w 352469"/>
                  <a:gd name="connsiteY0" fmla="*/ 102382 h 352469"/>
                  <a:gd name="connsiteX1" fmla="*/ 202237 w 352469"/>
                  <a:gd name="connsiteY1" fmla="*/ 102382 h 352469"/>
                  <a:gd name="connsiteX2" fmla="*/ 249113 w 352469"/>
                  <a:gd name="connsiteY2" fmla="*/ 149258 h 352469"/>
                  <a:gd name="connsiteX3" fmla="*/ 249113 w 352469"/>
                  <a:gd name="connsiteY3" fmla="*/ 197118 h 352469"/>
                  <a:gd name="connsiteX4" fmla="*/ 202237 w 352469"/>
                  <a:gd name="connsiteY4" fmla="*/ 243994 h 352469"/>
                  <a:gd name="connsiteX5" fmla="*/ 154377 w 352469"/>
                  <a:gd name="connsiteY5" fmla="*/ 243994 h 352469"/>
                  <a:gd name="connsiteX6" fmla="*/ 107501 w 352469"/>
                  <a:gd name="connsiteY6" fmla="*/ 197118 h 352469"/>
                  <a:gd name="connsiteX7" fmla="*/ 107501 w 352469"/>
                  <a:gd name="connsiteY7" fmla="*/ 149258 h 352469"/>
                  <a:gd name="connsiteX8" fmla="*/ 154377 w 352469"/>
                  <a:gd name="connsiteY8" fmla="*/ 102382 h 352469"/>
                  <a:gd name="connsiteX9" fmla="*/ 144039 w 352469"/>
                  <a:gd name="connsiteY9" fmla="*/ 80970 h 352469"/>
                  <a:gd name="connsiteX10" fmla="*/ 80970 w 352469"/>
                  <a:gd name="connsiteY10" fmla="*/ 144039 h 352469"/>
                  <a:gd name="connsiteX11" fmla="*/ 80970 w 352469"/>
                  <a:gd name="connsiteY11" fmla="*/ 208430 h 352469"/>
                  <a:gd name="connsiteX12" fmla="*/ 144039 w 352469"/>
                  <a:gd name="connsiteY12" fmla="*/ 271499 h 352469"/>
                  <a:gd name="connsiteX13" fmla="*/ 208430 w 352469"/>
                  <a:gd name="connsiteY13" fmla="*/ 271499 h 352469"/>
                  <a:gd name="connsiteX14" fmla="*/ 271499 w 352469"/>
                  <a:gd name="connsiteY14" fmla="*/ 208430 h 352469"/>
                  <a:gd name="connsiteX15" fmla="*/ 271499 w 352469"/>
                  <a:gd name="connsiteY15" fmla="*/ 144039 h 352469"/>
                  <a:gd name="connsiteX16" fmla="*/ 208430 w 352469"/>
                  <a:gd name="connsiteY16" fmla="*/ 80970 h 352469"/>
                  <a:gd name="connsiteX17" fmla="*/ 176235 w 352469"/>
                  <a:gd name="connsiteY17" fmla="*/ 0 h 352469"/>
                  <a:gd name="connsiteX18" fmla="*/ 352469 w 352469"/>
                  <a:gd name="connsiteY18" fmla="*/ 176235 h 352469"/>
                  <a:gd name="connsiteX19" fmla="*/ 176235 w 352469"/>
                  <a:gd name="connsiteY19" fmla="*/ 352469 h 352469"/>
                  <a:gd name="connsiteX20" fmla="*/ 0 w 352469"/>
                  <a:gd name="connsiteY20" fmla="*/ 176235 h 352469"/>
                  <a:gd name="connsiteX21" fmla="*/ 176235 w 352469"/>
                  <a:gd name="connsiteY21" fmla="*/ 0 h 3524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352469" h="352469">
                    <a:moveTo>
                      <a:pt x="154377" y="102382"/>
                    </a:moveTo>
                    <a:lnTo>
                      <a:pt x="202237" y="102382"/>
                    </a:lnTo>
                    <a:cubicBezTo>
                      <a:pt x="228127" y="102382"/>
                      <a:pt x="249113" y="123368"/>
                      <a:pt x="249113" y="149258"/>
                    </a:cubicBezTo>
                    <a:lnTo>
                      <a:pt x="249113" y="197118"/>
                    </a:lnTo>
                    <a:cubicBezTo>
                      <a:pt x="249113" y="223008"/>
                      <a:pt x="228127" y="243994"/>
                      <a:pt x="202237" y="243994"/>
                    </a:cubicBezTo>
                    <a:lnTo>
                      <a:pt x="154377" y="243994"/>
                    </a:lnTo>
                    <a:cubicBezTo>
                      <a:pt x="128487" y="243994"/>
                      <a:pt x="107501" y="223008"/>
                      <a:pt x="107501" y="197118"/>
                    </a:cubicBezTo>
                    <a:lnTo>
                      <a:pt x="107501" y="149258"/>
                    </a:lnTo>
                    <a:cubicBezTo>
                      <a:pt x="107501" y="123368"/>
                      <a:pt x="128487" y="102382"/>
                      <a:pt x="154377" y="102382"/>
                    </a:cubicBezTo>
                    <a:close/>
                    <a:moveTo>
                      <a:pt x="144039" y="80970"/>
                    </a:moveTo>
                    <a:cubicBezTo>
                      <a:pt x="109217" y="80970"/>
                      <a:pt x="80970" y="109217"/>
                      <a:pt x="80970" y="144039"/>
                    </a:cubicBezTo>
                    <a:lnTo>
                      <a:pt x="80970" y="208430"/>
                    </a:lnTo>
                    <a:cubicBezTo>
                      <a:pt x="80970" y="243253"/>
                      <a:pt x="109217" y="271499"/>
                      <a:pt x="144039" y="271499"/>
                    </a:cubicBezTo>
                    <a:lnTo>
                      <a:pt x="208430" y="271499"/>
                    </a:lnTo>
                    <a:cubicBezTo>
                      <a:pt x="243253" y="271499"/>
                      <a:pt x="271499" y="243253"/>
                      <a:pt x="271499" y="208430"/>
                    </a:cubicBezTo>
                    <a:cubicBezTo>
                      <a:pt x="271499" y="208430"/>
                      <a:pt x="271499" y="144039"/>
                      <a:pt x="271499" y="144039"/>
                    </a:cubicBezTo>
                    <a:cubicBezTo>
                      <a:pt x="271499" y="109217"/>
                      <a:pt x="243253" y="80970"/>
                      <a:pt x="208430" y="80970"/>
                    </a:cubicBezTo>
                    <a:close/>
                    <a:moveTo>
                      <a:pt x="176235" y="0"/>
                    </a:moveTo>
                    <a:cubicBezTo>
                      <a:pt x="273572" y="0"/>
                      <a:pt x="352469" y="78897"/>
                      <a:pt x="352469" y="176235"/>
                    </a:cubicBezTo>
                    <a:cubicBezTo>
                      <a:pt x="352469" y="273572"/>
                      <a:pt x="273572" y="352469"/>
                      <a:pt x="176235" y="352469"/>
                    </a:cubicBezTo>
                    <a:cubicBezTo>
                      <a:pt x="78897" y="352469"/>
                      <a:pt x="0" y="273572"/>
                      <a:pt x="0" y="176235"/>
                    </a:cubicBezTo>
                    <a:cubicBezTo>
                      <a:pt x="0" y="78897"/>
                      <a:pt x="78897" y="0"/>
                      <a:pt x="176235" y="0"/>
                    </a:cubicBezTo>
                    <a:close/>
                  </a:path>
                </a:pathLst>
              </a:custGeom>
              <a:gradFill>
                <a:gsLst>
                  <a:gs pos="92000">
                    <a:schemeClr val="bg2">
                      <a:lumMod val="20000"/>
                      <a:lumOff val="80000"/>
                    </a:schemeClr>
                  </a:gs>
                  <a:gs pos="43000">
                    <a:schemeClr val="bg2">
                      <a:lumMod val="20000"/>
                      <a:lumOff val="80000"/>
                      <a:alpha val="40000"/>
                    </a:schemeClr>
                  </a:gs>
                </a:gsLst>
                <a:lin ang="3600000" scaled="0"/>
              </a:gradFill>
              <a:ln w="12700">
                <a:miter lim="400000"/>
              </a:ln>
            </p:spPr>
            <p:txBody>
              <a:bodyPr wrap="square" lIns="0" tIns="0" rIns="0" bIns="0" anchor="ctr">
                <a:noAutofit/>
              </a:bodyPr>
              <a:p>
                <a:pPr marL="0" marR="0" lvl="0" indent="0" algn="l" defTabSz="914400" rtl="0" eaLnBrk="1" fontAlgn="auto" latinLnBrk="0" hangingPunct="1">
                  <a:lnSpc>
                    <a:spcPct val="100000"/>
                  </a:lnSpc>
                  <a:spcBef>
                    <a:spcPts val="0"/>
                  </a:spcBef>
                  <a:spcAft>
                    <a:spcPts val="0"/>
                  </a:spcAft>
                  <a:buClrTx/>
                  <a:buSzTx/>
                  <a:buFontTx/>
                  <a:buNone/>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32" name="Oval 21"/>
              <p:cNvSpPr/>
              <p:nvPr/>
            </p:nvSpPr>
            <p:spPr>
              <a:xfrm>
                <a:off x="5000851" y="1056977"/>
                <a:ext cx="100484" cy="100484"/>
              </a:xfrm>
              <a:prstGeom prst="ellipse">
                <a:avLst/>
              </a:prstGeom>
              <a:solidFill>
                <a:schemeClr val="bg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dirty="0">
                  <a:ln>
                    <a:noFill/>
                  </a:ln>
                  <a:solidFill>
                    <a:srgbClr val="FFFFFF"/>
                  </a:solidFill>
                  <a:effectLst/>
                  <a:uLnTx/>
                  <a:uFillTx/>
                  <a:latin typeface="Montserrat"/>
                  <a:ea typeface="+mn-ea"/>
                  <a:cs typeface="+mn-cs"/>
                </a:endParaRPr>
              </a:p>
            </p:txBody>
          </p:sp>
        </p:grpSp>
        <p:grpSp>
          <p:nvGrpSpPr>
            <p:cNvPr id="23" name="组合 22"/>
            <p:cNvGrpSpPr/>
            <p:nvPr/>
          </p:nvGrpSpPr>
          <p:grpSpPr>
            <a:xfrm>
              <a:off x="5580448" y="1418632"/>
              <a:ext cx="870218" cy="100484"/>
              <a:chOff x="5559652" y="1843934"/>
              <a:chExt cx="870218" cy="100484"/>
            </a:xfrm>
            <a:solidFill>
              <a:schemeClr val="bg2">
                <a:lumMod val="75000"/>
              </a:schemeClr>
            </a:solidFill>
          </p:grpSpPr>
          <p:sp>
            <p:nvSpPr>
              <p:cNvPr id="27" name="Shape 16"/>
              <p:cNvSpPr/>
              <p:nvPr/>
            </p:nvSpPr>
            <p:spPr>
              <a:xfrm>
                <a:off x="5717478" y="1861060"/>
                <a:ext cx="712392" cy="66232"/>
              </a:xfrm>
              <a:custGeom>
                <a:avLst/>
                <a:gdLst/>
                <a:ahLst/>
                <a:cxnLst>
                  <a:cxn ang="0">
                    <a:pos x="wd2" y="hd2"/>
                  </a:cxn>
                  <a:cxn ang="5400000">
                    <a:pos x="wd2" y="hd2"/>
                  </a:cxn>
                  <a:cxn ang="10800000">
                    <a:pos x="wd2" y="hd2"/>
                  </a:cxn>
                  <a:cxn ang="16200000">
                    <a:pos x="wd2" y="hd2"/>
                  </a:cxn>
                </a:cxnLst>
                <a:rect l="0" t="0" r="r" b="b"/>
                <a:pathLst>
                  <a:path w="21600" h="21600" extrusionOk="0">
                    <a:moveTo>
                      <a:pt x="21600" y="10800"/>
                    </a:moveTo>
                    <a:cubicBezTo>
                      <a:pt x="21600" y="16765"/>
                      <a:pt x="21150" y="21600"/>
                      <a:pt x="20596" y="21600"/>
                    </a:cubicBezTo>
                    <a:lnTo>
                      <a:pt x="1004" y="21600"/>
                    </a:lnTo>
                    <a:cubicBezTo>
                      <a:pt x="450" y="21600"/>
                      <a:pt x="0" y="16765"/>
                      <a:pt x="0" y="10800"/>
                    </a:cubicBezTo>
                    <a:lnTo>
                      <a:pt x="0" y="10800"/>
                    </a:lnTo>
                    <a:cubicBezTo>
                      <a:pt x="0" y="4835"/>
                      <a:pt x="450" y="0"/>
                      <a:pt x="1004" y="0"/>
                    </a:cubicBezTo>
                    <a:lnTo>
                      <a:pt x="20596" y="0"/>
                    </a:lnTo>
                    <a:cubicBezTo>
                      <a:pt x="21150" y="0"/>
                      <a:pt x="21600" y="4835"/>
                      <a:pt x="21600" y="10800"/>
                    </a:cubicBezTo>
                    <a:cubicBezTo>
                      <a:pt x="21600" y="10800"/>
                      <a:pt x="21600" y="10800"/>
                      <a:pt x="21600" y="10800"/>
                    </a:cubicBezTo>
                    <a:close/>
                  </a:path>
                </a:pathLst>
              </a:custGeom>
              <a:grpFill/>
              <a:ln w="12700">
                <a:noFill/>
                <a:miter lim="400000"/>
              </a:ln>
            </p:spPr>
            <p:txBody>
              <a:bodyPr lIns="0" tIns="0" rIns="0" bIns="0" anchor="ctr"/>
              <a:p>
                <a:pPr marL="0" marR="0" lvl="0" indent="0" algn="l" defTabSz="914400" rtl="0" eaLnBrk="1" fontAlgn="auto" latinLnBrk="0" hangingPunct="1">
                  <a:lnSpc>
                    <a:spcPct val="100000"/>
                  </a:lnSpc>
                  <a:spcBef>
                    <a:spcPts val="0"/>
                  </a:spcBef>
                  <a:spcAft>
                    <a:spcPts val="0"/>
                  </a:spcAft>
                  <a:buClrTx/>
                  <a:buSzTx/>
                  <a:buFontTx/>
                  <a:buNone/>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28" name="Oval 108"/>
              <p:cNvSpPr/>
              <p:nvPr/>
            </p:nvSpPr>
            <p:spPr>
              <a:xfrm>
                <a:off x="5559652" y="1843934"/>
                <a:ext cx="100484" cy="10048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dirty="0">
                  <a:ln>
                    <a:noFill/>
                  </a:ln>
                  <a:solidFill>
                    <a:srgbClr val="FFFFFF"/>
                  </a:solidFill>
                  <a:effectLst/>
                  <a:uLnTx/>
                  <a:uFillTx/>
                  <a:latin typeface="Montserrat"/>
                  <a:ea typeface="+mn-ea"/>
                  <a:cs typeface="+mn-cs"/>
                </a:endParaRPr>
              </a:p>
            </p:txBody>
          </p:sp>
        </p:grpSp>
      </p:grpSp>
      <p:grpSp>
        <p:nvGrpSpPr>
          <p:cNvPr id="33" name="组合 32"/>
          <p:cNvGrpSpPr/>
          <p:nvPr/>
        </p:nvGrpSpPr>
        <p:grpSpPr>
          <a:xfrm>
            <a:off x="1083082" y="1273081"/>
            <a:ext cx="2869200" cy="5198400"/>
            <a:chOff x="660676" y="1481904"/>
            <a:chExt cx="2528223" cy="4601345"/>
          </a:xfrm>
        </p:grpSpPr>
        <p:sp>
          <p:nvSpPr>
            <p:cNvPr id="34" name="Freeform 65"/>
            <p:cNvSpPr/>
            <p:nvPr/>
          </p:nvSpPr>
          <p:spPr>
            <a:xfrm>
              <a:off x="660676" y="1481904"/>
              <a:ext cx="2528223" cy="4601345"/>
            </a:xfrm>
            <a:custGeom>
              <a:avLst/>
              <a:gdLst>
                <a:gd name="connsiteX0" fmla="*/ 235246 w 2524576"/>
                <a:gd name="connsiteY0" fmla="*/ 0 h 4594708"/>
                <a:gd name="connsiteX1" fmla="*/ 2278724 w 2524576"/>
                <a:gd name="connsiteY1" fmla="*/ 0 h 4594708"/>
                <a:gd name="connsiteX2" fmla="*/ 2481847 w 2524576"/>
                <a:gd name="connsiteY2" fmla="*/ 203146 h 4594708"/>
                <a:gd name="connsiteX3" fmla="*/ 2481847 w 2524576"/>
                <a:gd name="connsiteY3" fmla="*/ 417906 h 4594708"/>
                <a:gd name="connsiteX4" fmla="*/ 2500582 w 2524576"/>
                <a:gd name="connsiteY4" fmla="*/ 417906 h 4594708"/>
                <a:gd name="connsiteX5" fmla="*/ 2524576 w 2524576"/>
                <a:gd name="connsiteY5" fmla="*/ 436575 h 4594708"/>
                <a:gd name="connsiteX6" fmla="*/ 2524576 w 2524576"/>
                <a:gd name="connsiteY6" fmla="*/ 821481 h 4594708"/>
                <a:gd name="connsiteX7" fmla="*/ 2500582 w 2524576"/>
                <a:gd name="connsiteY7" fmla="*/ 840149 h 4594708"/>
                <a:gd name="connsiteX8" fmla="*/ 2481847 w 2524576"/>
                <a:gd name="connsiteY8" fmla="*/ 840149 h 4594708"/>
                <a:gd name="connsiteX9" fmla="*/ 2481847 w 2524576"/>
                <a:gd name="connsiteY9" fmla="*/ 4391563 h 4594708"/>
                <a:gd name="connsiteX10" fmla="*/ 2278724 w 2524576"/>
                <a:gd name="connsiteY10" fmla="*/ 4594708 h 4594708"/>
                <a:gd name="connsiteX11" fmla="*/ 235246 w 2524576"/>
                <a:gd name="connsiteY11" fmla="*/ 4594708 h 4594708"/>
                <a:gd name="connsiteX12" fmla="*/ 32123 w 2524576"/>
                <a:gd name="connsiteY12" fmla="*/ 4391563 h 4594708"/>
                <a:gd name="connsiteX13" fmla="*/ 32123 w 2524576"/>
                <a:gd name="connsiteY13" fmla="*/ 1388422 h 4594708"/>
                <a:gd name="connsiteX14" fmla="*/ 20218 w 2524576"/>
                <a:gd name="connsiteY14" fmla="*/ 1388422 h 4594708"/>
                <a:gd name="connsiteX15" fmla="*/ 0 w 2524576"/>
                <a:gd name="connsiteY15" fmla="*/ 1374711 h 4594708"/>
                <a:gd name="connsiteX16" fmla="*/ 0 w 2524576"/>
                <a:gd name="connsiteY16" fmla="*/ 1092018 h 4594708"/>
                <a:gd name="connsiteX17" fmla="*/ 20218 w 2524576"/>
                <a:gd name="connsiteY17" fmla="*/ 1078307 h 4594708"/>
                <a:gd name="connsiteX18" fmla="*/ 32123 w 2524576"/>
                <a:gd name="connsiteY18" fmla="*/ 1078307 h 4594708"/>
                <a:gd name="connsiteX19" fmla="*/ 32123 w 2524576"/>
                <a:gd name="connsiteY19" fmla="*/ 982022 h 4594708"/>
                <a:gd name="connsiteX20" fmla="*/ 20218 w 2524576"/>
                <a:gd name="connsiteY20" fmla="*/ 982022 h 4594708"/>
                <a:gd name="connsiteX21" fmla="*/ 0 w 2524576"/>
                <a:gd name="connsiteY21" fmla="*/ 968311 h 4594708"/>
                <a:gd name="connsiteX22" fmla="*/ 0 w 2524576"/>
                <a:gd name="connsiteY22" fmla="*/ 685618 h 4594708"/>
                <a:gd name="connsiteX23" fmla="*/ 20218 w 2524576"/>
                <a:gd name="connsiteY23" fmla="*/ 671907 h 4594708"/>
                <a:gd name="connsiteX24" fmla="*/ 32123 w 2524576"/>
                <a:gd name="connsiteY24" fmla="*/ 671907 h 4594708"/>
                <a:gd name="connsiteX25" fmla="*/ 32123 w 2524576"/>
                <a:gd name="connsiteY25" fmla="*/ 203146 h 4594708"/>
                <a:gd name="connsiteX26" fmla="*/ 235246 w 2524576"/>
                <a:gd name="connsiteY26" fmla="*/ 0 h 45947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2524576" h="4594708">
                  <a:moveTo>
                    <a:pt x="235246" y="0"/>
                  </a:moveTo>
                  <a:lnTo>
                    <a:pt x="2278724" y="0"/>
                  </a:lnTo>
                  <a:cubicBezTo>
                    <a:pt x="2390890" y="0"/>
                    <a:pt x="2481847" y="90831"/>
                    <a:pt x="2481847" y="203146"/>
                  </a:cubicBezTo>
                  <a:lnTo>
                    <a:pt x="2481847" y="417906"/>
                  </a:lnTo>
                  <a:lnTo>
                    <a:pt x="2500582" y="417906"/>
                  </a:lnTo>
                  <a:cubicBezTo>
                    <a:pt x="2513832" y="417906"/>
                    <a:pt x="2524576" y="426254"/>
                    <a:pt x="2524576" y="436575"/>
                  </a:cubicBezTo>
                  <a:lnTo>
                    <a:pt x="2524576" y="821481"/>
                  </a:lnTo>
                  <a:cubicBezTo>
                    <a:pt x="2524576" y="831802"/>
                    <a:pt x="2513832" y="840149"/>
                    <a:pt x="2500582" y="840149"/>
                  </a:cubicBezTo>
                  <a:lnTo>
                    <a:pt x="2481847" y="840149"/>
                  </a:lnTo>
                  <a:lnTo>
                    <a:pt x="2481847" y="4391563"/>
                  </a:lnTo>
                  <a:cubicBezTo>
                    <a:pt x="2481847" y="4503878"/>
                    <a:pt x="2390890" y="4594708"/>
                    <a:pt x="2278724" y="4594708"/>
                  </a:cubicBezTo>
                  <a:lnTo>
                    <a:pt x="235246" y="4594708"/>
                  </a:lnTo>
                  <a:cubicBezTo>
                    <a:pt x="123081" y="4594708"/>
                    <a:pt x="32123" y="4503878"/>
                    <a:pt x="32123" y="4391563"/>
                  </a:cubicBezTo>
                  <a:lnTo>
                    <a:pt x="32123" y="1388422"/>
                  </a:lnTo>
                  <a:lnTo>
                    <a:pt x="20218" y="1388422"/>
                  </a:lnTo>
                  <a:cubicBezTo>
                    <a:pt x="9053" y="1388422"/>
                    <a:pt x="0" y="1382292"/>
                    <a:pt x="0" y="1374711"/>
                  </a:cubicBezTo>
                  <a:lnTo>
                    <a:pt x="0" y="1092018"/>
                  </a:lnTo>
                  <a:cubicBezTo>
                    <a:pt x="0" y="1084438"/>
                    <a:pt x="9053" y="1078307"/>
                    <a:pt x="20218" y="1078307"/>
                  </a:cubicBezTo>
                  <a:lnTo>
                    <a:pt x="32123" y="1078307"/>
                  </a:lnTo>
                  <a:lnTo>
                    <a:pt x="32123" y="982022"/>
                  </a:lnTo>
                  <a:lnTo>
                    <a:pt x="20218" y="982022"/>
                  </a:lnTo>
                  <a:cubicBezTo>
                    <a:pt x="9053" y="982022"/>
                    <a:pt x="0" y="975892"/>
                    <a:pt x="0" y="968311"/>
                  </a:cubicBezTo>
                  <a:lnTo>
                    <a:pt x="0" y="685618"/>
                  </a:lnTo>
                  <a:cubicBezTo>
                    <a:pt x="0" y="678038"/>
                    <a:pt x="9053" y="671907"/>
                    <a:pt x="20218" y="671907"/>
                  </a:cubicBezTo>
                  <a:lnTo>
                    <a:pt x="32123" y="671907"/>
                  </a:lnTo>
                  <a:lnTo>
                    <a:pt x="32123" y="203146"/>
                  </a:lnTo>
                  <a:cubicBezTo>
                    <a:pt x="32123" y="90831"/>
                    <a:pt x="123081" y="0"/>
                    <a:pt x="235246" y="0"/>
                  </a:cubicBezTo>
                  <a:close/>
                </a:path>
              </a:pathLst>
            </a:custGeom>
            <a:gradFill>
              <a:gsLst>
                <a:gs pos="90000">
                  <a:srgbClr val="FEFEFE"/>
                </a:gs>
                <a:gs pos="0">
                  <a:schemeClr val="bg2">
                    <a:lumMod val="20000"/>
                    <a:lumOff val="80000"/>
                  </a:schemeClr>
                </a:gs>
              </a:gsLst>
              <a:lin ang="8400000" scaled="0"/>
            </a:gradFill>
            <a:ln w="12700">
              <a:miter lim="400000"/>
            </a:ln>
          </p:spPr>
          <p:txBody>
            <a:bodyPr wrap="square" lIns="0" tIns="0" rIns="0" bIns="0" anchor="ctr">
              <a:noAutofit/>
            </a:bodyPr>
            <a:p>
              <a:pPr marL="0" marR="0" lvl="0" indent="0" algn="l" defTabSz="914400" rtl="0" eaLnBrk="1" fontAlgn="auto" latinLnBrk="0" hangingPunct="1">
                <a:lnSpc>
                  <a:spcPct val="100000"/>
                </a:lnSpc>
                <a:spcBef>
                  <a:spcPts val="0"/>
                </a:spcBef>
                <a:spcAft>
                  <a:spcPts val="0"/>
                </a:spcAft>
                <a:buClrTx/>
                <a:buSzTx/>
                <a:buFontTx/>
                <a:buNone/>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grpSp>
          <p:nvGrpSpPr>
            <p:cNvPr id="35" name="组合 34"/>
            <p:cNvGrpSpPr/>
            <p:nvPr/>
          </p:nvGrpSpPr>
          <p:grpSpPr>
            <a:xfrm>
              <a:off x="1414060" y="1597214"/>
              <a:ext cx="866923" cy="100484"/>
              <a:chOff x="3040131" y="1533420"/>
              <a:chExt cx="866923" cy="100484"/>
            </a:xfrm>
          </p:grpSpPr>
          <p:sp>
            <p:nvSpPr>
              <p:cNvPr id="39" name="Shape 16"/>
              <p:cNvSpPr/>
              <p:nvPr/>
            </p:nvSpPr>
            <p:spPr>
              <a:xfrm>
                <a:off x="3194662" y="1567672"/>
                <a:ext cx="712392" cy="66232"/>
              </a:xfrm>
              <a:custGeom>
                <a:avLst/>
                <a:gdLst/>
                <a:ahLst/>
                <a:cxnLst>
                  <a:cxn ang="0">
                    <a:pos x="wd2" y="hd2"/>
                  </a:cxn>
                  <a:cxn ang="5400000">
                    <a:pos x="wd2" y="hd2"/>
                  </a:cxn>
                  <a:cxn ang="10800000">
                    <a:pos x="wd2" y="hd2"/>
                  </a:cxn>
                  <a:cxn ang="16200000">
                    <a:pos x="wd2" y="hd2"/>
                  </a:cxn>
                </a:cxnLst>
                <a:rect l="0" t="0" r="r" b="b"/>
                <a:pathLst>
                  <a:path w="21600" h="21600" extrusionOk="0">
                    <a:moveTo>
                      <a:pt x="21600" y="10800"/>
                    </a:moveTo>
                    <a:cubicBezTo>
                      <a:pt x="21600" y="16765"/>
                      <a:pt x="21150" y="21600"/>
                      <a:pt x="20596" y="21600"/>
                    </a:cubicBezTo>
                    <a:lnTo>
                      <a:pt x="1004" y="21600"/>
                    </a:lnTo>
                    <a:cubicBezTo>
                      <a:pt x="450" y="21600"/>
                      <a:pt x="0" y="16765"/>
                      <a:pt x="0" y="10800"/>
                    </a:cubicBezTo>
                    <a:lnTo>
                      <a:pt x="0" y="10800"/>
                    </a:lnTo>
                    <a:cubicBezTo>
                      <a:pt x="0" y="4835"/>
                      <a:pt x="450" y="0"/>
                      <a:pt x="1004" y="0"/>
                    </a:cubicBezTo>
                    <a:lnTo>
                      <a:pt x="20596" y="0"/>
                    </a:lnTo>
                    <a:cubicBezTo>
                      <a:pt x="21150" y="0"/>
                      <a:pt x="21600" y="4835"/>
                      <a:pt x="21600" y="10800"/>
                    </a:cubicBezTo>
                    <a:cubicBezTo>
                      <a:pt x="21600" y="10800"/>
                      <a:pt x="21600" y="10800"/>
                      <a:pt x="21600" y="10800"/>
                    </a:cubicBezTo>
                    <a:close/>
                  </a:path>
                </a:pathLst>
              </a:custGeom>
              <a:solidFill>
                <a:schemeClr val="bg2">
                  <a:lumMod val="75000"/>
                </a:schemeClr>
              </a:solidFill>
              <a:ln w="12700">
                <a:noFill/>
                <a:miter lim="400000"/>
              </a:ln>
            </p:spPr>
            <p:txBody>
              <a:bodyPr lIns="0" tIns="0" rIns="0" bIns="0" anchor="ctr"/>
              <a:p>
                <a:pPr marL="0" marR="0" lvl="0" indent="0" algn="l" defTabSz="914400" rtl="0" eaLnBrk="1" fontAlgn="auto" latinLnBrk="0" hangingPunct="1">
                  <a:lnSpc>
                    <a:spcPct val="100000"/>
                  </a:lnSpc>
                  <a:spcBef>
                    <a:spcPts val="0"/>
                  </a:spcBef>
                  <a:spcAft>
                    <a:spcPts val="0"/>
                  </a:spcAft>
                  <a:buClrTx/>
                  <a:buSzTx/>
                  <a:buFontTx/>
                  <a:buNone/>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40" name="Oval 108"/>
              <p:cNvSpPr/>
              <p:nvPr/>
            </p:nvSpPr>
            <p:spPr>
              <a:xfrm>
                <a:off x="3040131" y="1533420"/>
                <a:ext cx="100484" cy="100484"/>
              </a:xfrm>
              <a:prstGeom prst="ellipse">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dirty="0">
                  <a:ln>
                    <a:noFill/>
                  </a:ln>
                  <a:solidFill>
                    <a:srgbClr val="FFFFFF"/>
                  </a:solidFill>
                  <a:effectLst/>
                  <a:uLnTx/>
                  <a:uFillTx/>
                  <a:latin typeface="Montserrat"/>
                  <a:ea typeface="+mn-ea"/>
                  <a:cs typeface="+mn-cs"/>
                </a:endParaRPr>
              </a:p>
            </p:txBody>
          </p:sp>
        </p:grpSp>
      </p:grpSp>
      <p:grpSp>
        <p:nvGrpSpPr>
          <p:cNvPr id="41" name="组合 40"/>
          <p:cNvGrpSpPr/>
          <p:nvPr/>
        </p:nvGrpSpPr>
        <p:grpSpPr>
          <a:xfrm>
            <a:off x="8452659" y="1332553"/>
            <a:ext cx="2869200" cy="5198400"/>
            <a:chOff x="6903481" y="1663320"/>
            <a:chExt cx="2528223" cy="4601345"/>
          </a:xfrm>
        </p:grpSpPr>
        <p:sp>
          <p:nvSpPr>
            <p:cNvPr id="42" name="Freeform 65"/>
            <p:cNvSpPr/>
            <p:nvPr/>
          </p:nvSpPr>
          <p:spPr>
            <a:xfrm>
              <a:off x="6903481" y="1663320"/>
              <a:ext cx="2528223" cy="4601345"/>
            </a:xfrm>
            <a:custGeom>
              <a:avLst/>
              <a:gdLst>
                <a:gd name="connsiteX0" fmla="*/ 235246 w 2524576"/>
                <a:gd name="connsiteY0" fmla="*/ 0 h 4594708"/>
                <a:gd name="connsiteX1" fmla="*/ 2278724 w 2524576"/>
                <a:gd name="connsiteY1" fmla="*/ 0 h 4594708"/>
                <a:gd name="connsiteX2" fmla="*/ 2481847 w 2524576"/>
                <a:gd name="connsiteY2" fmla="*/ 203146 h 4594708"/>
                <a:gd name="connsiteX3" fmla="*/ 2481847 w 2524576"/>
                <a:gd name="connsiteY3" fmla="*/ 417906 h 4594708"/>
                <a:gd name="connsiteX4" fmla="*/ 2500582 w 2524576"/>
                <a:gd name="connsiteY4" fmla="*/ 417906 h 4594708"/>
                <a:gd name="connsiteX5" fmla="*/ 2524576 w 2524576"/>
                <a:gd name="connsiteY5" fmla="*/ 436575 h 4594708"/>
                <a:gd name="connsiteX6" fmla="*/ 2524576 w 2524576"/>
                <a:gd name="connsiteY6" fmla="*/ 821481 h 4594708"/>
                <a:gd name="connsiteX7" fmla="*/ 2500582 w 2524576"/>
                <a:gd name="connsiteY7" fmla="*/ 840149 h 4594708"/>
                <a:gd name="connsiteX8" fmla="*/ 2481847 w 2524576"/>
                <a:gd name="connsiteY8" fmla="*/ 840149 h 4594708"/>
                <a:gd name="connsiteX9" fmla="*/ 2481847 w 2524576"/>
                <a:gd name="connsiteY9" fmla="*/ 4391563 h 4594708"/>
                <a:gd name="connsiteX10" fmla="*/ 2278724 w 2524576"/>
                <a:gd name="connsiteY10" fmla="*/ 4594708 h 4594708"/>
                <a:gd name="connsiteX11" fmla="*/ 235246 w 2524576"/>
                <a:gd name="connsiteY11" fmla="*/ 4594708 h 4594708"/>
                <a:gd name="connsiteX12" fmla="*/ 32123 w 2524576"/>
                <a:gd name="connsiteY12" fmla="*/ 4391563 h 4594708"/>
                <a:gd name="connsiteX13" fmla="*/ 32123 w 2524576"/>
                <a:gd name="connsiteY13" fmla="*/ 1388422 h 4594708"/>
                <a:gd name="connsiteX14" fmla="*/ 20218 w 2524576"/>
                <a:gd name="connsiteY14" fmla="*/ 1388422 h 4594708"/>
                <a:gd name="connsiteX15" fmla="*/ 0 w 2524576"/>
                <a:gd name="connsiteY15" fmla="*/ 1374711 h 4594708"/>
                <a:gd name="connsiteX16" fmla="*/ 0 w 2524576"/>
                <a:gd name="connsiteY16" fmla="*/ 1092018 h 4594708"/>
                <a:gd name="connsiteX17" fmla="*/ 20218 w 2524576"/>
                <a:gd name="connsiteY17" fmla="*/ 1078307 h 4594708"/>
                <a:gd name="connsiteX18" fmla="*/ 32123 w 2524576"/>
                <a:gd name="connsiteY18" fmla="*/ 1078307 h 4594708"/>
                <a:gd name="connsiteX19" fmla="*/ 32123 w 2524576"/>
                <a:gd name="connsiteY19" fmla="*/ 982022 h 4594708"/>
                <a:gd name="connsiteX20" fmla="*/ 20218 w 2524576"/>
                <a:gd name="connsiteY20" fmla="*/ 982022 h 4594708"/>
                <a:gd name="connsiteX21" fmla="*/ 0 w 2524576"/>
                <a:gd name="connsiteY21" fmla="*/ 968311 h 4594708"/>
                <a:gd name="connsiteX22" fmla="*/ 0 w 2524576"/>
                <a:gd name="connsiteY22" fmla="*/ 685618 h 4594708"/>
                <a:gd name="connsiteX23" fmla="*/ 20218 w 2524576"/>
                <a:gd name="connsiteY23" fmla="*/ 671907 h 4594708"/>
                <a:gd name="connsiteX24" fmla="*/ 32123 w 2524576"/>
                <a:gd name="connsiteY24" fmla="*/ 671907 h 4594708"/>
                <a:gd name="connsiteX25" fmla="*/ 32123 w 2524576"/>
                <a:gd name="connsiteY25" fmla="*/ 203146 h 4594708"/>
                <a:gd name="connsiteX26" fmla="*/ 235246 w 2524576"/>
                <a:gd name="connsiteY26" fmla="*/ 0 h 45947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2524576" h="4594708">
                  <a:moveTo>
                    <a:pt x="235246" y="0"/>
                  </a:moveTo>
                  <a:lnTo>
                    <a:pt x="2278724" y="0"/>
                  </a:lnTo>
                  <a:cubicBezTo>
                    <a:pt x="2390890" y="0"/>
                    <a:pt x="2481847" y="90831"/>
                    <a:pt x="2481847" y="203146"/>
                  </a:cubicBezTo>
                  <a:lnTo>
                    <a:pt x="2481847" y="417906"/>
                  </a:lnTo>
                  <a:lnTo>
                    <a:pt x="2500582" y="417906"/>
                  </a:lnTo>
                  <a:cubicBezTo>
                    <a:pt x="2513832" y="417906"/>
                    <a:pt x="2524576" y="426254"/>
                    <a:pt x="2524576" y="436575"/>
                  </a:cubicBezTo>
                  <a:lnTo>
                    <a:pt x="2524576" y="821481"/>
                  </a:lnTo>
                  <a:cubicBezTo>
                    <a:pt x="2524576" y="831802"/>
                    <a:pt x="2513832" y="840149"/>
                    <a:pt x="2500582" y="840149"/>
                  </a:cubicBezTo>
                  <a:lnTo>
                    <a:pt x="2481847" y="840149"/>
                  </a:lnTo>
                  <a:lnTo>
                    <a:pt x="2481847" y="4391563"/>
                  </a:lnTo>
                  <a:cubicBezTo>
                    <a:pt x="2481847" y="4503878"/>
                    <a:pt x="2390890" y="4594708"/>
                    <a:pt x="2278724" y="4594708"/>
                  </a:cubicBezTo>
                  <a:lnTo>
                    <a:pt x="235246" y="4594708"/>
                  </a:lnTo>
                  <a:cubicBezTo>
                    <a:pt x="123081" y="4594708"/>
                    <a:pt x="32123" y="4503878"/>
                    <a:pt x="32123" y="4391563"/>
                  </a:cubicBezTo>
                  <a:lnTo>
                    <a:pt x="32123" y="1388422"/>
                  </a:lnTo>
                  <a:lnTo>
                    <a:pt x="20218" y="1388422"/>
                  </a:lnTo>
                  <a:cubicBezTo>
                    <a:pt x="9053" y="1388422"/>
                    <a:pt x="0" y="1382292"/>
                    <a:pt x="0" y="1374711"/>
                  </a:cubicBezTo>
                  <a:lnTo>
                    <a:pt x="0" y="1092018"/>
                  </a:lnTo>
                  <a:cubicBezTo>
                    <a:pt x="0" y="1084438"/>
                    <a:pt x="9053" y="1078307"/>
                    <a:pt x="20218" y="1078307"/>
                  </a:cubicBezTo>
                  <a:lnTo>
                    <a:pt x="32123" y="1078307"/>
                  </a:lnTo>
                  <a:lnTo>
                    <a:pt x="32123" y="982022"/>
                  </a:lnTo>
                  <a:lnTo>
                    <a:pt x="20218" y="982022"/>
                  </a:lnTo>
                  <a:cubicBezTo>
                    <a:pt x="9053" y="982022"/>
                    <a:pt x="0" y="975892"/>
                    <a:pt x="0" y="968311"/>
                  </a:cubicBezTo>
                  <a:lnTo>
                    <a:pt x="0" y="685618"/>
                  </a:lnTo>
                  <a:cubicBezTo>
                    <a:pt x="0" y="678038"/>
                    <a:pt x="9053" y="671907"/>
                    <a:pt x="20218" y="671907"/>
                  </a:cubicBezTo>
                  <a:lnTo>
                    <a:pt x="32123" y="671907"/>
                  </a:lnTo>
                  <a:lnTo>
                    <a:pt x="32123" y="203146"/>
                  </a:lnTo>
                  <a:cubicBezTo>
                    <a:pt x="32123" y="90831"/>
                    <a:pt x="123081" y="0"/>
                    <a:pt x="235246" y="0"/>
                  </a:cubicBezTo>
                  <a:close/>
                </a:path>
              </a:pathLst>
            </a:custGeom>
            <a:gradFill>
              <a:gsLst>
                <a:gs pos="90000">
                  <a:srgbClr val="FEFEFE"/>
                </a:gs>
                <a:gs pos="0">
                  <a:schemeClr val="bg2">
                    <a:lumMod val="20000"/>
                    <a:lumOff val="80000"/>
                  </a:schemeClr>
                </a:gs>
              </a:gsLst>
              <a:lin ang="8400000" scaled="0"/>
            </a:gradFill>
            <a:ln w="12700">
              <a:miter lim="400000"/>
            </a:ln>
          </p:spPr>
          <p:txBody>
            <a:bodyPr wrap="square" lIns="0" tIns="0" rIns="0" bIns="0" anchor="ctr">
              <a:noAutofit/>
            </a:bodyPr>
            <a:p>
              <a:pPr marL="0" marR="0" lvl="0" indent="0" algn="l" defTabSz="914400" rtl="0" eaLnBrk="1" fontAlgn="auto" latinLnBrk="0" hangingPunct="1">
                <a:lnSpc>
                  <a:spcPct val="100000"/>
                </a:lnSpc>
                <a:spcBef>
                  <a:spcPts val="0"/>
                </a:spcBef>
                <a:spcAft>
                  <a:spcPts val="0"/>
                </a:spcAft>
                <a:buClrTx/>
                <a:buSzTx/>
                <a:buFontTx/>
                <a:buNone/>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grpSp>
          <p:nvGrpSpPr>
            <p:cNvPr id="43" name="组合 42"/>
            <p:cNvGrpSpPr/>
            <p:nvPr/>
          </p:nvGrpSpPr>
          <p:grpSpPr>
            <a:xfrm>
              <a:off x="7732483" y="1794322"/>
              <a:ext cx="870218" cy="100484"/>
              <a:chOff x="3985568" y="1726984"/>
              <a:chExt cx="870218" cy="100484"/>
            </a:xfrm>
          </p:grpSpPr>
          <p:sp>
            <p:nvSpPr>
              <p:cNvPr id="46" name="Shape 16"/>
              <p:cNvSpPr/>
              <p:nvPr/>
            </p:nvSpPr>
            <p:spPr>
              <a:xfrm>
                <a:off x="4143394" y="1744110"/>
                <a:ext cx="712392" cy="66232"/>
              </a:xfrm>
              <a:custGeom>
                <a:avLst/>
                <a:gdLst/>
                <a:ahLst/>
                <a:cxnLst>
                  <a:cxn ang="0">
                    <a:pos x="wd2" y="hd2"/>
                  </a:cxn>
                  <a:cxn ang="5400000">
                    <a:pos x="wd2" y="hd2"/>
                  </a:cxn>
                  <a:cxn ang="10800000">
                    <a:pos x="wd2" y="hd2"/>
                  </a:cxn>
                  <a:cxn ang="16200000">
                    <a:pos x="wd2" y="hd2"/>
                  </a:cxn>
                </a:cxnLst>
                <a:rect l="0" t="0" r="r" b="b"/>
                <a:pathLst>
                  <a:path w="21600" h="21600" extrusionOk="0">
                    <a:moveTo>
                      <a:pt x="21600" y="10800"/>
                    </a:moveTo>
                    <a:cubicBezTo>
                      <a:pt x="21600" y="16765"/>
                      <a:pt x="21150" y="21600"/>
                      <a:pt x="20596" y="21600"/>
                    </a:cubicBezTo>
                    <a:lnTo>
                      <a:pt x="1004" y="21600"/>
                    </a:lnTo>
                    <a:cubicBezTo>
                      <a:pt x="450" y="21600"/>
                      <a:pt x="0" y="16765"/>
                      <a:pt x="0" y="10800"/>
                    </a:cubicBezTo>
                    <a:lnTo>
                      <a:pt x="0" y="10800"/>
                    </a:lnTo>
                    <a:cubicBezTo>
                      <a:pt x="0" y="4835"/>
                      <a:pt x="450" y="0"/>
                      <a:pt x="1004" y="0"/>
                    </a:cubicBezTo>
                    <a:lnTo>
                      <a:pt x="20596" y="0"/>
                    </a:lnTo>
                    <a:cubicBezTo>
                      <a:pt x="21150" y="0"/>
                      <a:pt x="21600" y="4835"/>
                      <a:pt x="21600" y="10800"/>
                    </a:cubicBezTo>
                    <a:cubicBezTo>
                      <a:pt x="21600" y="10800"/>
                      <a:pt x="21600" y="10800"/>
                      <a:pt x="21600" y="10800"/>
                    </a:cubicBezTo>
                    <a:close/>
                  </a:path>
                </a:pathLst>
              </a:custGeom>
              <a:solidFill>
                <a:schemeClr val="bg2">
                  <a:lumMod val="75000"/>
                </a:schemeClr>
              </a:solidFill>
              <a:ln w="12700">
                <a:noFill/>
                <a:miter lim="400000"/>
              </a:ln>
            </p:spPr>
            <p:txBody>
              <a:bodyPr lIns="0" tIns="0" rIns="0" bIns="0" anchor="ctr"/>
              <a:p>
                <a:pPr marL="0" marR="0" lvl="0" indent="0" algn="l" defTabSz="914400" rtl="0" eaLnBrk="1" fontAlgn="auto" latinLnBrk="0" hangingPunct="1">
                  <a:lnSpc>
                    <a:spcPct val="100000"/>
                  </a:lnSpc>
                  <a:spcBef>
                    <a:spcPts val="0"/>
                  </a:spcBef>
                  <a:spcAft>
                    <a:spcPts val="0"/>
                  </a:spcAft>
                  <a:buClrTx/>
                  <a:buSzTx/>
                  <a:buFontTx/>
                  <a:buNone/>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47" name="Oval 108"/>
              <p:cNvSpPr/>
              <p:nvPr/>
            </p:nvSpPr>
            <p:spPr>
              <a:xfrm>
                <a:off x="3985568" y="1726984"/>
                <a:ext cx="100484" cy="100484"/>
              </a:xfrm>
              <a:prstGeom prst="ellipse">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dirty="0">
                  <a:ln>
                    <a:noFill/>
                  </a:ln>
                  <a:solidFill>
                    <a:srgbClr val="FFFFFF"/>
                  </a:solidFill>
                  <a:effectLst/>
                  <a:uLnTx/>
                  <a:uFillTx/>
                  <a:latin typeface="Montserrat"/>
                  <a:ea typeface="+mn-ea"/>
                  <a:cs typeface="+mn-cs"/>
                </a:endParaRPr>
              </a:p>
            </p:txBody>
          </p:sp>
        </p:grpSp>
      </p:grpSp>
      <p:pic>
        <p:nvPicPr>
          <p:cNvPr id="6" name="图片 5"/>
          <p:cNvPicPr>
            <a:picLocks noChangeAspect="1"/>
          </p:cNvPicPr>
          <p:nvPr/>
        </p:nvPicPr>
        <p:blipFill>
          <a:blip r:embed="rId1"/>
          <a:stretch>
            <a:fillRect/>
          </a:stretch>
        </p:blipFill>
        <p:spPr>
          <a:xfrm>
            <a:off x="1254581" y="1685843"/>
            <a:ext cx="2564106" cy="4529122"/>
          </a:xfrm>
          <a:prstGeom prst="rect">
            <a:avLst/>
          </a:prstGeom>
        </p:spPr>
      </p:pic>
      <p:pic>
        <p:nvPicPr>
          <p:cNvPr id="7" name="图片 6"/>
          <p:cNvPicPr>
            <a:picLocks noChangeAspect="1"/>
          </p:cNvPicPr>
          <p:nvPr/>
        </p:nvPicPr>
        <p:blipFill>
          <a:blip r:embed="rId2"/>
          <a:stretch>
            <a:fillRect/>
          </a:stretch>
        </p:blipFill>
        <p:spPr>
          <a:xfrm>
            <a:off x="4879954" y="1760830"/>
            <a:ext cx="2486648" cy="4422918"/>
          </a:xfrm>
          <a:prstGeom prst="rect">
            <a:avLst/>
          </a:prstGeom>
        </p:spPr>
      </p:pic>
      <p:pic>
        <p:nvPicPr>
          <p:cNvPr id="8" name="图片 7"/>
          <p:cNvPicPr>
            <a:picLocks noChangeAspect="1"/>
          </p:cNvPicPr>
          <p:nvPr/>
        </p:nvPicPr>
        <p:blipFill>
          <a:blip r:embed="rId3"/>
          <a:stretch>
            <a:fillRect/>
          </a:stretch>
        </p:blipFill>
        <p:spPr>
          <a:xfrm>
            <a:off x="8635376" y="1814264"/>
            <a:ext cx="2474141" cy="4441673"/>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3"/>
                                        </p:tgtEl>
                                        <p:attrNameLst>
                                          <p:attrName>style.visibility</p:attrName>
                                        </p:attrNameLst>
                                      </p:cBhvr>
                                      <p:to>
                                        <p:strVal val="visible"/>
                                      </p:to>
                                    </p:set>
                                    <p:anim calcmode="lin" valueType="num">
                                      <p:cBhvr additive="base">
                                        <p:cTn id="11" dur="500" fill="hold"/>
                                        <p:tgtEl>
                                          <p:spTgt spid="33"/>
                                        </p:tgtEl>
                                        <p:attrNameLst>
                                          <p:attrName>ppt_x</p:attrName>
                                        </p:attrNameLst>
                                      </p:cBhvr>
                                      <p:tavLst>
                                        <p:tav tm="0">
                                          <p:val>
                                            <p:strVal val="#ppt_x"/>
                                          </p:val>
                                        </p:tav>
                                        <p:tav tm="100000">
                                          <p:val>
                                            <p:strVal val="#ppt_x"/>
                                          </p:val>
                                        </p:tav>
                                      </p:tavLst>
                                    </p:anim>
                                    <p:anim calcmode="lin" valueType="num">
                                      <p:cBhvr additive="base">
                                        <p:cTn id="12" dur="500" fill="hold"/>
                                        <p:tgtEl>
                                          <p:spTgt spid="33"/>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7"/>
                                        </p:tgtEl>
                                        <p:attrNameLst>
                                          <p:attrName>style.visibility</p:attrName>
                                        </p:attrNameLst>
                                      </p:cBhvr>
                                      <p:to>
                                        <p:strVal val="visible"/>
                                      </p:to>
                                    </p:set>
                                    <p:anim calcmode="lin" valueType="num">
                                      <p:cBhvr additive="base">
                                        <p:cTn id="17" dur="500" fill="hold"/>
                                        <p:tgtEl>
                                          <p:spTgt spid="7"/>
                                        </p:tgtEl>
                                        <p:attrNameLst>
                                          <p:attrName>ppt_x</p:attrName>
                                        </p:attrNameLst>
                                      </p:cBhvr>
                                      <p:tavLst>
                                        <p:tav tm="0">
                                          <p:val>
                                            <p:strVal val="#ppt_x"/>
                                          </p:val>
                                        </p:tav>
                                        <p:tav tm="100000">
                                          <p:val>
                                            <p:strVal val="#ppt_x"/>
                                          </p:val>
                                        </p:tav>
                                      </p:tavLst>
                                    </p:anim>
                                    <p:anim calcmode="lin" valueType="num">
                                      <p:cBhvr additive="base">
                                        <p:cTn id="18" dur="500" fill="hold"/>
                                        <p:tgtEl>
                                          <p:spTgt spid="7"/>
                                        </p:tgtEl>
                                        <p:attrNameLst>
                                          <p:attrName>ppt_y</p:attrName>
                                        </p:attrNameLst>
                                      </p:cBhvr>
                                      <p:tavLst>
                                        <p:tav tm="0">
                                          <p:val>
                                            <p:strVal val="1+#ppt_h/2"/>
                                          </p:val>
                                        </p:tav>
                                        <p:tav tm="100000">
                                          <p:val>
                                            <p:strVal val="#ppt_y"/>
                                          </p:val>
                                        </p:tav>
                                      </p:tavLst>
                                    </p:anim>
                                  </p:childTnLst>
                                </p:cTn>
                              </p:par>
                              <p:par>
                                <p:cTn id="19" presetID="2" presetClass="entr" presetSubtype="4" fill="hold" nodeType="withEffect">
                                  <p:stCondLst>
                                    <p:cond delay="0"/>
                                  </p:stCondLst>
                                  <p:childTnLst>
                                    <p:set>
                                      <p:cBhvr>
                                        <p:cTn id="20" dur="1" fill="hold">
                                          <p:stCondLst>
                                            <p:cond delay="0"/>
                                          </p:stCondLst>
                                        </p:cTn>
                                        <p:tgtEl>
                                          <p:spTgt spid="19"/>
                                        </p:tgtEl>
                                        <p:attrNameLst>
                                          <p:attrName>style.visibility</p:attrName>
                                        </p:attrNameLst>
                                      </p:cBhvr>
                                      <p:to>
                                        <p:strVal val="visible"/>
                                      </p:to>
                                    </p:set>
                                    <p:anim calcmode="lin" valueType="num">
                                      <p:cBhvr additive="base">
                                        <p:cTn id="21" dur="500" fill="hold"/>
                                        <p:tgtEl>
                                          <p:spTgt spid="19"/>
                                        </p:tgtEl>
                                        <p:attrNameLst>
                                          <p:attrName>ppt_x</p:attrName>
                                        </p:attrNameLst>
                                      </p:cBhvr>
                                      <p:tavLst>
                                        <p:tav tm="0">
                                          <p:val>
                                            <p:strVal val="#ppt_x"/>
                                          </p:val>
                                        </p:tav>
                                        <p:tav tm="100000">
                                          <p:val>
                                            <p:strVal val="#ppt_x"/>
                                          </p:val>
                                        </p:tav>
                                      </p:tavLst>
                                    </p:anim>
                                    <p:anim calcmode="lin" valueType="num">
                                      <p:cBhvr additive="base">
                                        <p:cTn id="22"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nodeType="clickEffect">
                                  <p:stCondLst>
                                    <p:cond delay="0"/>
                                  </p:stCondLst>
                                  <p:childTnLst>
                                    <p:set>
                                      <p:cBhvr>
                                        <p:cTn id="26" dur="1" fill="hold">
                                          <p:stCondLst>
                                            <p:cond delay="0"/>
                                          </p:stCondLst>
                                        </p:cTn>
                                        <p:tgtEl>
                                          <p:spTgt spid="8"/>
                                        </p:tgtEl>
                                        <p:attrNameLst>
                                          <p:attrName>style.visibility</p:attrName>
                                        </p:attrNameLst>
                                      </p:cBhvr>
                                      <p:to>
                                        <p:strVal val="visible"/>
                                      </p:to>
                                    </p:set>
                                    <p:anim calcmode="lin" valueType="num">
                                      <p:cBhvr additive="base">
                                        <p:cTn id="27" dur="500" fill="hold"/>
                                        <p:tgtEl>
                                          <p:spTgt spid="8"/>
                                        </p:tgtEl>
                                        <p:attrNameLst>
                                          <p:attrName>ppt_x</p:attrName>
                                        </p:attrNameLst>
                                      </p:cBhvr>
                                      <p:tavLst>
                                        <p:tav tm="0">
                                          <p:val>
                                            <p:strVal val="#ppt_x"/>
                                          </p:val>
                                        </p:tav>
                                        <p:tav tm="100000">
                                          <p:val>
                                            <p:strVal val="#ppt_x"/>
                                          </p:val>
                                        </p:tav>
                                      </p:tavLst>
                                    </p:anim>
                                    <p:anim calcmode="lin" valueType="num">
                                      <p:cBhvr additive="base">
                                        <p:cTn id="28" dur="500" fill="hold"/>
                                        <p:tgtEl>
                                          <p:spTgt spid="8"/>
                                        </p:tgtEl>
                                        <p:attrNameLst>
                                          <p:attrName>ppt_y</p:attrName>
                                        </p:attrNameLst>
                                      </p:cBhvr>
                                      <p:tavLst>
                                        <p:tav tm="0">
                                          <p:val>
                                            <p:strVal val="1+#ppt_h/2"/>
                                          </p:val>
                                        </p:tav>
                                        <p:tav tm="100000">
                                          <p:val>
                                            <p:strVal val="#ppt_y"/>
                                          </p:val>
                                        </p:tav>
                                      </p:tavLst>
                                    </p:anim>
                                  </p:childTnLst>
                                </p:cTn>
                              </p:par>
                              <p:par>
                                <p:cTn id="29" presetID="2" presetClass="entr" presetSubtype="4" fill="hold" nodeType="withEffect">
                                  <p:stCondLst>
                                    <p:cond delay="0"/>
                                  </p:stCondLst>
                                  <p:childTnLst>
                                    <p:set>
                                      <p:cBhvr>
                                        <p:cTn id="30" dur="1" fill="hold">
                                          <p:stCondLst>
                                            <p:cond delay="0"/>
                                          </p:stCondLst>
                                        </p:cTn>
                                        <p:tgtEl>
                                          <p:spTgt spid="41"/>
                                        </p:tgtEl>
                                        <p:attrNameLst>
                                          <p:attrName>style.visibility</p:attrName>
                                        </p:attrNameLst>
                                      </p:cBhvr>
                                      <p:to>
                                        <p:strVal val="visible"/>
                                      </p:to>
                                    </p:set>
                                    <p:anim calcmode="lin" valueType="num">
                                      <p:cBhvr additive="base">
                                        <p:cTn id="31" dur="500" fill="hold"/>
                                        <p:tgtEl>
                                          <p:spTgt spid="41"/>
                                        </p:tgtEl>
                                        <p:attrNameLst>
                                          <p:attrName>ppt_x</p:attrName>
                                        </p:attrNameLst>
                                      </p:cBhvr>
                                      <p:tavLst>
                                        <p:tav tm="0">
                                          <p:val>
                                            <p:strVal val="#ppt_x"/>
                                          </p:val>
                                        </p:tav>
                                        <p:tav tm="100000">
                                          <p:val>
                                            <p:strVal val="#ppt_x"/>
                                          </p:val>
                                        </p:tav>
                                      </p:tavLst>
                                    </p:anim>
                                    <p:anim calcmode="lin" valueType="num">
                                      <p:cBhvr additive="base">
                                        <p:cTn id="32" dur="500" fill="hold"/>
                                        <p:tgtEl>
                                          <p:spTgt spid="4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Text Placeholder 1"/>
          <p:cNvSpPr txBox="1"/>
          <p:nvPr/>
        </p:nvSpPr>
        <p:spPr>
          <a:xfrm>
            <a:off x="0" y="0"/>
            <a:ext cx="0" cy="0"/>
          </a:xfrm>
          <a:prstGeom prst="rect">
            <a:avLst/>
          </a:prstGeom>
        </p:spPr>
        <p:txBody>
          <a:bodyPr>
            <a:normAutofit fontScale="250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defRPr/>
            </a:pPr>
            <a:endParaRPr kumimoji="0" lang="en-US" sz="2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40" name="Freeform 65"/>
          <p:cNvSpPr/>
          <p:nvPr/>
        </p:nvSpPr>
        <p:spPr>
          <a:xfrm>
            <a:off x="2222866" y="1317142"/>
            <a:ext cx="2869200" cy="5198400"/>
          </a:xfrm>
          <a:custGeom>
            <a:avLst/>
            <a:gdLst>
              <a:gd name="connsiteX0" fmla="*/ 235246 w 2524576"/>
              <a:gd name="connsiteY0" fmla="*/ 0 h 4594708"/>
              <a:gd name="connsiteX1" fmla="*/ 2278724 w 2524576"/>
              <a:gd name="connsiteY1" fmla="*/ 0 h 4594708"/>
              <a:gd name="connsiteX2" fmla="*/ 2481847 w 2524576"/>
              <a:gd name="connsiteY2" fmla="*/ 203146 h 4594708"/>
              <a:gd name="connsiteX3" fmla="*/ 2481847 w 2524576"/>
              <a:gd name="connsiteY3" fmla="*/ 417906 h 4594708"/>
              <a:gd name="connsiteX4" fmla="*/ 2500582 w 2524576"/>
              <a:gd name="connsiteY4" fmla="*/ 417906 h 4594708"/>
              <a:gd name="connsiteX5" fmla="*/ 2524576 w 2524576"/>
              <a:gd name="connsiteY5" fmla="*/ 436575 h 4594708"/>
              <a:gd name="connsiteX6" fmla="*/ 2524576 w 2524576"/>
              <a:gd name="connsiteY6" fmla="*/ 821481 h 4594708"/>
              <a:gd name="connsiteX7" fmla="*/ 2500582 w 2524576"/>
              <a:gd name="connsiteY7" fmla="*/ 840149 h 4594708"/>
              <a:gd name="connsiteX8" fmla="*/ 2481847 w 2524576"/>
              <a:gd name="connsiteY8" fmla="*/ 840149 h 4594708"/>
              <a:gd name="connsiteX9" fmla="*/ 2481847 w 2524576"/>
              <a:gd name="connsiteY9" fmla="*/ 4391563 h 4594708"/>
              <a:gd name="connsiteX10" fmla="*/ 2278724 w 2524576"/>
              <a:gd name="connsiteY10" fmla="*/ 4594708 h 4594708"/>
              <a:gd name="connsiteX11" fmla="*/ 235246 w 2524576"/>
              <a:gd name="connsiteY11" fmla="*/ 4594708 h 4594708"/>
              <a:gd name="connsiteX12" fmla="*/ 32123 w 2524576"/>
              <a:gd name="connsiteY12" fmla="*/ 4391563 h 4594708"/>
              <a:gd name="connsiteX13" fmla="*/ 32123 w 2524576"/>
              <a:gd name="connsiteY13" fmla="*/ 1388422 h 4594708"/>
              <a:gd name="connsiteX14" fmla="*/ 20218 w 2524576"/>
              <a:gd name="connsiteY14" fmla="*/ 1388422 h 4594708"/>
              <a:gd name="connsiteX15" fmla="*/ 0 w 2524576"/>
              <a:gd name="connsiteY15" fmla="*/ 1374711 h 4594708"/>
              <a:gd name="connsiteX16" fmla="*/ 0 w 2524576"/>
              <a:gd name="connsiteY16" fmla="*/ 1092018 h 4594708"/>
              <a:gd name="connsiteX17" fmla="*/ 20218 w 2524576"/>
              <a:gd name="connsiteY17" fmla="*/ 1078307 h 4594708"/>
              <a:gd name="connsiteX18" fmla="*/ 32123 w 2524576"/>
              <a:gd name="connsiteY18" fmla="*/ 1078307 h 4594708"/>
              <a:gd name="connsiteX19" fmla="*/ 32123 w 2524576"/>
              <a:gd name="connsiteY19" fmla="*/ 982022 h 4594708"/>
              <a:gd name="connsiteX20" fmla="*/ 20218 w 2524576"/>
              <a:gd name="connsiteY20" fmla="*/ 982022 h 4594708"/>
              <a:gd name="connsiteX21" fmla="*/ 0 w 2524576"/>
              <a:gd name="connsiteY21" fmla="*/ 968311 h 4594708"/>
              <a:gd name="connsiteX22" fmla="*/ 0 w 2524576"/>
              <a:gd name="connsiteY22" fmla="*/ 685618 h 4594708"/>
              <a:gd name="connsiteX23" fmla="*/ 20218 w 2524576"/>
              <a:gd name="connsiteY23" fmla="*/ 671907 h 4594708"/>
              <a:gd name="connsiteX24" fmla="*/ 32123 w 2524576"/>
              <a:gd name="connsiteY24" fmla="*/ 671907 h 4594708"/>
              <a:gd name="connsiteX25" fmla="*/ 32123 w 2524576"/>
              <a:gd name="connsiteY25" fmla="*/ 203146 h 4594708"/>
              <a:gd name="connsiteX26" fmla="*/ 235246 w 2524576"/>
              <a:gd name="connsiteY26" fmla="*/ 0 h 45947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2524576" h="4594708">
                <a:moveTo>
                  <a:pt x="235246" y="0"/>
                </a:moveTo>
                <a:lnTo>
                  <a:pt x="2278724" y="0"/>
                </a:lnTo>
                <a:cubicBezTo>
                  <a:pt x="2390890" y="0"/>
                  <a:pt x="2481847" y="90831"/>
                  <a:pt x="2481847" y="203146"/>
                </a:cubicBezTo>
                <a:lnTo>
                  <a:pt x="2481847" y="417906"/>
                </a:lnTo>
                <a:lnTo>
                  <a:pt x="2500582" y="417906"/>
                </a:lnTo>
                <a:cubicBezTo>
                  <a:pt x="2513832" y="417906"/>
                  <a:pt x="2524576" y="426254"/>
                  <a:pt x="2524576" y="436575"/>
                </a:cubicBezTo>
                <a:lnTo>
                  <a:pt x="2524576" y="821481"/>
                </a:lnTo>
                <a:cubicBezTo>
                  <a:pt x="2524576" y="831802"/>
                  <a:pt x="2513832" y="840149"/>
                  <a:pt x="2500582" y="840149"/>
                </a:cubicBezTo>
                <a:lnTo>
                  <a:pt x="2481847" y="840149"/>
                </a:lnTo>
                <a:lnTo>
                  <a:pt x="2481847" y="4391563"/>
                </a:lnTo>
                <a:cubicBezTo>
                  <a:pt x="2481847" y="4503878"/>
                  <a:pt x="2390890" y="4594708"/>
                  <a:pt x="2278724" y="4594708"/>
                </a:cubicBezTo>
                <a:lnTo>
                  <a:pt x="235246" y="4594708"/>
                </a:lnTo>
                <a:cubicBezTo>
                  <a:pt x="123081" y="4594708"/>
                  <a:pt x="32123" y="4503878"/>
                  <a:pt x="32123" y="4391563"/>
                </a:cubicBezTo>
                <a:lnTo>
                  <a:pt x="32123" y="1388422"/>
                </a:lnTo>
                <a:lnTo>
                  <a:pt x="20218" y="1388422"/>
                </a:lnTo>
                <a:cubicBezTo>
                  <a:pt x="9053" y="1388422"/>
                  <a:pt x="0" y="1382292"/>
                  <a:pt x="0" y="1374711"/>
                </a:cubicBezTo>
                <a:lnTo>
                  <a:pt x="0" y="1092018"/>
                </a:lnTo>
                <a:cubicBezTo>
                  <a:pt x="0" y="1084438"/>
                  <a:pt x="9053" y="1078307"/>
                  <a:pt x="20218" y="1078307"/>
                </a:cubicBezTo>
                <a:lnTo>
                  <a:pt x="32123" y="1078307"/>
                </a:lnTo>
                <a:lnTo>
                  <a:pt x="32123" y="982022"/>
                </a:lnTo>
                <a:lnTo>
                  <a:pt x="20218" y="982022"/>
                </a:lnTo>
                <a:cubicBezTo>
                  <a:pt x="9053" y="982022"/>
                  <a:pt x="0" y="975892"/>
                  <a:pt x="0" y="968311"/>
                </a:cubicBezTo>
                <a:lnTo>
                  <a:pt x="0" y="685618"/>
                </a:lnTo>
                <a:cubicBezTo>
                  <a:pt x="0" y="678038"/>
                  <a:pt x="9053" y="671907"/>
                  <a:pt x="20218" y="671907"/>
                </a:cubicBezTo>
                <a:lnTo>
                  <a:pt x="32123" y="671907"/>
                </a:lnTo>
                <a:lnTo>
                  <a:pt x="32123" y="203146"/>
                </a:lnTo>
                <a:cubicBezTo>
                  <a:pt x="32123" y="90831"/>
                  <a:pt x="123081" y="0"/>
                  <a:pt x="235246" y="0"/>
                </a:cubicBezTo>
                <a:close/>
              </a:path>
            </a:pathLst>
          </a:custGeom>
          <a:gradFill>
            <a:gsLst>
              <a:gs pos="90000">
                <a:srgbClr val="FEFEFE"/>
              </a:gs>
              <a:gs pos="0">
                <a:schemeClr val="bg2">
                  <a:lumMod val="20000"/>
                  <a:lumOff val="80000"/>
                </a:schemeClr>
              </a:gs>
            </a:gsLst>
            <a:lin ang="8400000" scaled="0"/>
          </a:gradFill>
          <a:ln w="12700">
            <a:miter lim="400000"/>
          </a:ln>
        </p:spPr>
        <p:txBody>
          <a:bodyPr wrap="square" lIns="0" tIns="0" rIns="0" bIns="0" anchor="ctr">
            <a:noAutofit/>
          </a:bodyPr>
          <a:lstStyle/>
          <a:p>
            <a:pPr marL="0" marR="0" lvl="0" indent="0" algn="l" defTabSz="914400" rtl="0" eaLnBrk="1" fontAlgn="auto" latinLnBrk="0" hangingPunct="1">
              <a:lnSpc>
                <a:spcPct val="100000"/>
              </a:lnSpc>
              <a:spcBef>
                <a:spcPts val="0"/>
              </a:spcBef>
              <a:spcAft>
                <a:spcPts val="0"/>
              </a:spcAft>
              <a:buClrTx/>
              <a:buSzTx/>
              <a:buFontTx/>
              <a:buNone/>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grpSp>
        <p:nvGrpSpPr>
          <p:cNvPr id="41" name="组合 40"/>
          <p:cNvGrpSpPr/>
          <p:nvPr/>
        </p:nvGrpSpPr>
        <p:grpSpPr>
          <a:xfrm>
            <a:off x="3161393" y="1477120"/>
            <a:ext cx="987583" cy="113522"/>
            <a:chOff x="3985568" y="1726984"/>
            <a:chExt cx="870218" cy="100484"/>
          </a:xfrm>
        </p:grpSpPr>
        <p:sp>
          <p:nvSpPr>
            <p:cNvPr id="45" name="Shape 16"/>
            <p:cNvSpPr/>
            <p:nvPr/>
          </p:nvSpPr>
          <p:spPr>
            <a:xfrm>
              <a:off x="4143394" y="1744110"/>
              <a:ext cx="712392" cy="66232"/>
            </a:xfrm>
            <a:custGeom>
              <a:avLst/>
              <a:gdLst/>
              <a:ahLst/>
              <a:cxnLst>
                <a:cxn ang="0">
                  <a:pos x="wd2" y="hd2"/>
                </a:cxn>
                <a:cxn ang="5400000">
                  <a:pos x="wd2" y="hd2"/>
                </a:cxn>
                <a:cxn ang="10800000">
                  <a:pos x="wd2" y="hd2"/>
                </a:cxn>
                <a:cxn ang="16200000">
                  <a:pos x="wd2" y="hd2"/>
                </a:cxn>
              </a:cxnLst>
              <a:rect l="0" t="0" r="r" b="b"/>
              <a:pathLst>
                <a:path w="21600" h="21600" extrusionOk="0">
                  <a:moveTo>
                    <a:pt x="21600" y="10800"/>
                  </a:moveTo>
                  <a:cubicBezTo>
                    <a:pt x="21600" y="16765"/>
                    <a:pt x="21150" y="21600"/>
                    <a:pt x="20596" y="21600"/>
                  </a:cubicBezTo>
                  <a:lnTo>
                    <a:pt x="1004" y="21600"/>
                  </a:lnTo>
                  <a:cubicBezTo>
                    <a:pt x="450" y="21600"/>
                    <a:pt x="0" y="16765"/>
                    <a:pt x="0" y="10800"/>
                  </a:cubicBezTo>
                  <a:lnTo>
                    <a:pt x="0" y="10800"/>
                  </a:lnTo>
                  <a:cubicBezTo>
                    <a:pt x="0" y="4835"/>
                    <a:pt x="450" y="0"/>
                    <a:pt x="1004" y="0"/>
                  </a:cubicBezTo>
                  <a:lnTo>
                    <a:pt x="20596" y="0"/>
                  </a:lnTo>
                  <a:cubicBezTo>
                    <a:pt x="21150" y="0"/>
                    <a:pt x="21600" y="4835"/>
                    <a:pt x="21600" y="10800"/>
                  </a:cubicBezTo>
                  <a:cubicBezTo>
                    <a:pt x="21600" y="10800"/>
                    <a:pt x="21600" y="10800"/>
                    <a:pt x="21600" y="10800"/>
                  </a:cubicBezTo>
                  <a:close/>
                </a:path>
              </a:pathLst>
            </a:custGeom>
            <a:solidFill>
              <a:schemeClr val="bg2">
                <a:lumMod val="75000"/>
              </a:schemeClr>
            </a:solidFill>
            <a:ln w="12700">
              <a:noFill/>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46" name="Oval 108"/>
            <p:cNvSpPr/>
            <p:nvPr/>
          </p:nvSpPr>
          <p:spPr>
            <a:xfrm>
              <a:off x="3985568" y="1726984"/>
              <a:ext cx="100484" cy="100484"/>
            </a:xfrm>
            <a:prstGeom prst="ellipse">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dirty="0">
                <a:ln>
                  <a:noFill/>
                </a:ln>
                <a:solidFill>
                  <a:srgbClr val="FFFFFF"/>
                </a:solidFill>
                <a:effectLst/>
                <a:uLnTx/>
                <a:uFillTx/>
                <a:latin typeface="Montserrat"/>
                <a:ea typeface="+mn-ea"/>
                <a:cs typeface="+mn-cs"/>
              </a:endParaRPr>
            </a:p>
          </p:txBody>
        </p:sp>
      </p:grpSp>
      <p:cxnSp>
        <p:nvCxnSpPr>
          <p:cNvPr id="75" name="直接箭头连接符 74"/>
          <p:cNvCxnSpPr/>
          <p:nvPr/>
        </p:nvCxnSpPr>
        <p:spPr>
          <a:xfrm>
            <a:off x="5523053" y="2455946"/>
            <a:ext cx="1145309" cy="0"/>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pic>
        <p:nvPicPr>
          <p:cNvPr id="2" name="图片 1"/>
          <p:cNvPicPr>
            <a:picLocks noChangeAspect="1"/>
          </p:cNvPicPr>
          <p:nvPr/>
        </p:nvPicPr>
        <p:blipFill>
          <a:blip r:embed="rId1"/>
          <a:stretch>
            <a:fillRect/>
          </a:stretch>
        </p:blipFill>
        <p:spPr>
          <a:xfrm>
            <a:off x="2396268" y="1688756"/>
            <a:ext cx="2521644" cy="4455492"/>
          </a:xfrm>
          <a:prstGeom prst="rect">
            <a:avLst/>
          </a:prstGeom>
        </p:spPr>
      </p:pic>
      <p:sp>
        <p:nvSpPr>
          <p:cNvPr id="15" name="Freeform 65"/>
          <p:cNvSpPr/>
          <p:nvPr/>
        </p:nvSpPr>
        <p:spPr>
          <a:xfrm>
            <a:off x="7122794" y="1317142"/>
            <a:ext cx="2869200" cy="5198400"/>
          </a:xfrm>
          <a:custGeom>
            <a:avLst/>
            <a:gdLst>
              <a:gd name="connsiteX0" fmla="*/ 235246 w 2524576"/>
              <a:gd name="connsiteY0" fmla="*/ 0 h 4594708"/>
              <a:gd name="connsiteX1" fmla="*/ 2278724 w 2524576"/>
              <a:gd name="connsiteY1" fmla="*/ 0 h 4594708"/>
              <a:gd name="connsiteX2" fmla="*/ 2481847 w 2524576"/>
              <a:gd name="connsiteY2" fmla="*/ 203146 h 4594708"/>
              <a:gd name="connsiteX3" fmla="*/ 2481847 w 2524576"/>
              <a:gd name="connsiteY3" fmla="*/ 417906 h 4594708"/>
              <a:gd name="connsiteX4" fmla="*/ 2500582 w 2524576"/>
              <a:gd name="connsiteY4" fmla="*/ 417906 h 4594708"/>
              <a:gd name="connsiteX5" fmla="*/ 2524576 w 2524576"/>
              <a:gd name="connsiteY5" fmla="*/ 436575 h 4594708"/>
              <a:gd name="connsiteX6" fmla="*/ 2524576 w 2524576"/>
              <a:gd name="connsiteY6" fmla="*/ 821481 h 4594708"/>
              <a:gd name="connsiteX7" fmla="*/ 2500582 w 2524576"/>
              <a:gd name="connsiteY7" fmla="*/ 840149 h 4594708"/>
              <a:gd name="connsiteX8" fmla="*/ 2481847 w 2524576"/>
              <a:gd name="connsiteY8" fmla="*/ 840149 h 4594708"/>
              <a:gd name="connsiteX9" fmla="*/ 2481847 w 2524576"/>
              <a:gd name="connsiteY9" fmla="*/ 4391563 h 4594708"/>
              <a:gd name="connsiteX10" fmla="*/ 2278724 w 2524576"/>
              <a:gd name="connsiteY10" fmla="*/ 4594708 h 4594708"/>
              <a:gd name="connsiteX11" fmla="*/ 235246 w 2524576"/>
              <a:gd name="connsiteY11" fmla="*/ 4594708 h 4594708"/>
              <a:gd name="connsiteX12" fmla="*/ 32123 w 2524576"/>
              <a:gd name="connsiteY12" fmla="*/ 4391563 h 4594708"/>
              <a:gd name="connsiteX13" fmla="*/ 32123 w 2524576"/>
              <a:gd name="connsiteY13" fmla="*/ 1388422 h 4594708"/>
              <a:gd name="connsiteX14" fmla="*/ 20218 w 2524576"/>
              <a:gd name="connsiteY14" fmla="*/ 1388422 h 4594708"/>
              <a:gd name="connsiteX15" fmla="*/ 0 w 2524576"/>
              <a:gd name="connsiteY15" fmla="*/ 1374711 h 4594708"/>
              <a:gd name="connsiteX16" fmla="*/ 0 w 2524576"/>
              <a:gd name="connsiteY16" fmla="*/ 1092018 h 4594708"/>
              <a:gd name="connsiteX17" fmla="*/ 20218 w 2524576"/>
              <a:gd name="connsiteY17" fmla="*/ 1078307 h 4594708"/>
              <a:gd name="connsiteX18" fmla="*/ 32123 w 2524576"/>
              <a:gd name="connsiteY18" fmla="*/ 1078307 h 4594708"/>
              <a:gd name="connsiteX19" fmla="*/ 32123 w 2524576"/>
              <a:gd name="connsiteY19" fmla="*/ 982022 h 4594708"/>
              <a:gd name="connsiteX20" fmla="*/ 20218 w 2524576"/>
              <a:gd name="connsiteY20" fmla="*/ 982022 h 4594708"/>
              <a:gd name="connsiteX21" fmla="*/ 0 w 2524576"/>
              <a:gd name="connsiteY21" fmla="*/ 968311 h 4594708"/>
              <a:gd name="connsiteX22" fmla="*/ 0 w 2524576"/>
              <a:gd name="connsiteY22" fmla="*/ 685618 h 4594708"/>
              <a:gd name="connsiteX23" fmla="*/ 20218 w 2524576"/>
              <a:gd name="connsiteY23" fmla="*/ 671907 h 4594708"/>
              <a:gd name="connsiteX24" fmla="*/ 32123 w 2524576"/>
              <a:gd name="connsiteY24" fmla="*/ 671907 h 4594708"/>
              <a:gd name="connsiteX25" fmla="*/ 32123 w 2524576"/>
              <a:gd name="connsiteY25" fmla="*/ 203146 h 4594708"/>
              <a:gd name="connsiteX26" fmla="*/ 235246 w 2524576"/>
              <a:gd name="connsiteY26" fmla="*/ 0 h 45947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2524576" h="4594708">
                <a:moveTo>
                  <a:pt x="235246" y="0"/>
                </a:moveTo>
                <a:lnTo>
                  <a:pt x="2278724" y="0"/>
                </a:lnTo>
                <a:cubicBezTo>
                  <a:pt x="2390890" y="0"/>
                  <a:pt x="2481847" y="90831"/>
                  <a:pt x="2481847" y="203146"/>
                </a:cubicBezTo>
                <a:lnTo>
                  <a:pt x="2481847" y="417906"/>
                </a:lnTo>
                <a:lnTo>
                  <a:pt x="2500582" y="417906"/>
                </a:lnTo>
                <a:cubicBezTo>
                  <a:pt x="2513832" y="417906"/>
                  <a:pt x="2524576" y="426254"/>
                  <a:pt x="2524576" y="436575"/>
                </a:cubicBezTo>
                <a:lnTo>
                  <a:pt x="2524576" y="821481"/>
                </a:lnTo>
                <a:cubicBezTo>
                  <a:pt x="2524576" y="831802"/>
                  <a:pt x="2513832" y="840149"/>
                  <a:pt x="2500582" y="840149"/>
                </a:cubicBezTo>
                <a:lnTo>
                  <a:pt x="2481847" y="840149"/>
                </a:lnTo>
                <a:lnTo>
                  <a:pt x="2481847" y="4391563"/>
                </a:lnTo>
                <a:cubicBezTo>
                  <a:pt x="2481847" y="4503878"/>
                  <a:pt x="2390890" y="4594708"/>
                  <a:pt x="2278724" y="4594708"/>
                </a:cubicBezTo>
                <a:lnTo>
                  <a:pt x="235246" y="4594708"/>
                </a:lnTo>
                <a:cubicBezTo>
                  <a:pt x="123081" y="4594708"/>
                  <a:pt x="32123" y="4503878"/>
                  <a:pt x="32123" y="4391563"/>
                </a:cubicBezTo>
                <a:lnTo>
                  <a:pt x="32123" y="1388422"/>
                </a:lnTo>
                <a:lnTo>
                  <a:pt x="20218" y="1388422"/>
                </a:lnTo>
                <a:cubicBezTo>
                  <a:pt x="9053" y="1388422"/>
                  <a:pt x="0" y="1382292"/>
                  <a:pt x="0" y="1374711"/>
                </a:cubicBezTo>
                <a:lnTo>
                  <a:pt x="0" y="1092018"/>
                </a:lnTo>
                <a:cubicBezTo>
                  <a:pt x="0" y="1084438"/>
                  <a:pt x="9053" y="1078307"/>
                  <a:pt x="20218" y="1078307"/>
                </a:cubicBezTo>
                <a:lnTo>
                  <a:pt x="32123" y="1078307"/>
                </a:lnTo>
                <a:lnTo>
                  <a:pt x="32123" y="982022"/>
                </a:lnTo>
                <a:lnTo>
                  <a:pt x="20218" y="982022"/>
                </a:lnTo>
                <a:cubicBezTo>
                  <a:pt x="9053" y="982022"/>
                  <a:pt x="0" y="975892"/>
                  <a:pt x="0" y="968311"/>
                </a:cubicBezTo>
                <a:lnTo>
                  <a:pt x="0" y="685618"/>
                </a:lnTo>
                <a:cubicBezTo>
                  <a:pt x="0" y="678038"/>
                  <a:pt x="9053" y="671907"/>
                  <a:pt x="20218" y="671907"/>
                </a:cubicBezTo>
                <a:lnTo>
                  <a:pt x="32123" y="671907"/>
                </a:lnTo>
                <a:lnTo>
                  <a:pt x="32123" y="203146"/>
                </a:lnTo>
                <a:cubicBezTo>
                  <a:pt x="32123" y="90831"/>
                  <a:pt x="123081" y="0"/>
                  <a:pt x="235246" y="0"/>
                </a:cubicBezTo>
                <a:close/>
              </a:path>
            </a:pathLst>
          </a:custGeom>
          <a:gradFill>
            <a:gsLst>
              <a:gs pos="95000">
                <a:srgbClr val="FEFEFE"/>
              </a:gs>
              <a:gs pos="0">
                <a:schemeClr val="bg2">
                  <a:lumMod val="20000"/>
                  <a:lumOff val="80000"/>
                </a:schemeClr>
              </a:gs>
            </a:gsLst>
            <a:lin ang="8400000" scaled="0"/>
          </a:gradFill>
          <a:ln w="12700">
            <a:miter lim="400000"/>
          </a:ln>
        </p:spPr>
        <p:txBody>
          <a:bodyPr wrap="square" lIns="0" tIns="0" rIns="0" bIns="0" anchor="ctr">
            <a:noAutofit/>
          </a:bodyPr>
          <a:lstStyle/>
          <a:p>
            <a:pPr marL="0" marR="0" lvl="0" indent="0" algn="l" defTabSz="914400" rtl="0" eaLnBrk="1" fontAlgn="auto" latinLnBrk="0" hangingPunct="1">
              <a:lnSpc>
                <a:spcPct val="100000"/>
              </a:lnSpc>
              <a:spcBef>
                <a:spcPts val="0"/>
              </a:spcBef>
              <a:spcAft>
                <a:spcPts val="0"/>
              </a:spcAft>
              <a:buClrTx/>
              <a:buSzTx/>
              <a:buFontTx/>
              <a:buNone/>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grpSp>
        <p:nvGrpSpPr>
          <p:cNvPr id="16" name="组合 15"/>
          <p:cNvGrpSpPr/>
          <p:nvPr/>
        </p:nvGrpSpPr>
        <p:grpSpPr>
          <a:xfrm>
            <a:off x="8063602" y="1514533"/>
            <a:ext cx="987583" cy="113522"/>
            <a:chOff x="3985568" y="1726984"/>
            <a:chExt cx="870218" cy="100484"/>
          </a:xfrm>
        </p:grpSpPr>
        <p:sp>
          <p:nvSpPr>
            <p:cNvPr id="17" name="Shape 16"/>
            <p:cNvSpPr/>
            <p:nvPr/>
          </p:nvSpPr>
          <p:spPr>
            <a:xfrm>
              <a:off x="4143394" y="1744110"/>
              <a:ext cx="712392" cy="66232"/>
            </a:xfrm>
            <a:custGeom>
              <a:avLst/>
              <a:gdLst/>
              <a:ahLst/>
              <a:cxnLst>
                <a:cxn ang="0">
                  <a:pos x="wd2" y="hd2"/>
                </a:cxn>
                <a:cxn ang="5400000">
                  <a:pos x="wd2" y="hd2"/>
                </a:cxn>
                <a:cxn ang="10800000">
                  <a:pos x="wd2" y="hd2"/>
                </a:cxn>
                <a:cxn ang="16200000">
                  <a:pos x="wd2" y="hd2"/>
                </a:cxn>
              </a:cxnLst>
              <a:rect l="0" t="0" r="r" b="b"/>
              <a:pathLst>
                <a:path w="21600" h="21600" extrusionOk="0">
                  <a:moveTo>
                    <a:pt x="21600" y="10800"/>
                  </a:moveTo>
                  <a:cubicBezTo>
                    <a:pt x="21600" y="16765"/>
                    <a:pt x="21150" y="21600"/>
                    <a:pt x="20596" y="21600"/>
                  </a:cubicBezTo>
                  <a:lnTo>
                    <a:pt x="1004" y="21600"/>
                  </a:lnTo>
                  <a:cubicBezTo>
                    <a:pt x="450" y="21600"/>
                    <a:pt x="0" y="16765"/>
                    <a:pt x="0" y="10800"/>
                  </a:cubicBezTo>
                  <a:lnTo>
                    <a:pt x="0" y="10800"/>
                  </a:lnTo>
                  <a:cubicBezTo>
                    <a:pt x="0" y="4835"/>
                    <a:pt x="450" y="0"/>
                    <a:pt x="1004" y="0"/>
                  </a:cubicBezTo>
                  <a:lnTo>
                    <a:pt x="20596" y="0"/>
                  </a:lnTo>
                  <a:cubicBezTo>
                    <a:pt x="21150" y="0"/>
                    <a:pt x="21600" y="4835"/>
                    <a:pt x="21600" y="10800"/>
                  </a:cubicBezTo>
                  <a:cubicBezTo>
                    <a:pt x="21600" y="10800"/>
                    <a:pt x="21600" y="10800"/>
                    <a:pt x="21600" y="10800"/>
                  </a:cubicBezTo>
                  <a:close/>
                </a:path>
              </a:pathLst>
            </a:custGeom>
            <a:solidFill>
              <a:schemeClr val="bg2">
                <a:lumMod val="75000"/>
              </a:schemeClr>
            </a:solidFill>
            <a:ln w="12700">
              <a:noFill/>
              <a:miter lim="400000"/>
            </a:ln>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defRPr sz="3000">
                  <a:solidFill>
                    <a:srgbClr val="FFFFFF"/>
                  </a:solidFill>
                  <a:effectLst>
                    <a:outerShdw blurRad="38100" dist="12700" dir="5400000" rotWithShape="0">
                      <a:srgbClr val="000000">
                        <a:alpha val="50000"/>
                      </a:srgbClr>
                    </a:outerShdw>
                  </a:effectLst>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a typeface="+mn-ea"/>
                <a:cs typeface="+mn-cs"/>
              </a:endParaRPr>
            </a:p>
          </p:txBody>
        </p:sp>
        <p:sp>
          <p:nvSpPr>
            <p:cNvPr id="18" name="Oval 108"/>
            <p:cNvSpPr/>
            <p:nvPr/>
          </p:nvSpPr>
          <p:spPr>
            <a:xfrm>
              <a:off x="3985568" y="1726984"/>
              <a:ext cx="100484" cy="100484"/>
            </a:xfrm>
            <a:prstGeom prst="ellipse">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dirty="0">
                <a:ln>
                  <a:noFill/>
                </a:ln>
                <a:solidFill>
                  <a:srgbClr val="FFFFFF"/>
                </a:solidFill>
                <a:effectLst/>
                <a:uLnTx/>
                <a:uFillTx/>
                <a:latin typeface="Montserrat"/>
                <a:ea typeface="+mn-ea"/>
                <a:cs typeface="+mn-cs"/>
              </a:endParaRPr>
            </a:p>
          </p:txBody>
        </p:sp>
      </p:grpSp>
      <p:sp>
        <p:nvSpPr>
          <p:cNvPr id="24" name="椭圆 23"/>
          <p:cNvSpPr/>
          <p:nvPr/>
        </p:nvSpPr>
        <p:spPr>
          <a:xfrm>
            <a:off x="422783" y="452277"/>
            <a:ext cx="698088" cy="698088"/>
          </a:xfrm>
          <a:prstGeom prst="ellipse">
            <a:avLst/>
          </a:prstGeom>
          <a:solidFill>
            <a:srgbClr val="00B0F0">
              <a:alpha val="7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3130">
              <a:defRPr/>
            </a:pPr>
            <a:endParaRPr lang="zh-CN" altLang="en-US" sz="2400">
              <a:solidFill>
                <a:prstClr val="white"/>
              </a:solidFill>
              <a:cs typeface="+mn-ea"/>
              <a:sym typeface="+mn-lt"/>
            </a:endParaRPr>
          </a:p>
        </p:txBody>
      </p:sp>
      <p:sp>
        <p:nvSpPr>
          <p:cNvPr id="27" name="椭圆 26"/>
          <p:cNvSpPr/>
          <p:nvPr/>
        </p:nvSpPr>
        <p:spPr>
          <a:xfrm>
            <a:off x="-235976" y="-226145"/>
            <a:ext cx="1199535" cy="1199535"/>
          </a:xfrm>
          <a:prstGeom prst="ellipse">
            <a:avLst/>
          </a:prstGeom>
          <a:solidFill>
            <a:srgbClr val="FFC000">
              <a:alpha val="59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3130">
              <a:defRPr/>
            </a:pPr>
            <a:endParaRPr lang="zh-CN" altLang="en-US" sz="2400">
              <a:solidFill>
                <a:prstClr val="white"/>
              </a:solidFill>
              <a:cs typeface="+mn-ea"/>
              <a:sym typeface="+mn-lt"/>
            </a:endParaRPr>
          </a:p>
        </p:txBody>
      </p:sp>
      <p:grpSp>
        <p:nvGrpSpPr>
          <p:cNvPr id="28" name="组合 27"/>
          <p:cNvGrpSpPr/>
          <p:nvPr/>
        </p:nvGrpSpPr>
        <p:grpSpPr>
          <a:xfrm>
            <a:off x="1029335" y="139700"/>
            <a:ext cx="3803015" cy="473710"/>
            <a:chOff x="813259" y="96934"/>
            <a:chExt cx="3792912" cy="473828"/>
          </a:xfrm>
        </p:grpSpPr>
        <p:sp>
          <p:nvSpPr>
            <p:cNvPr id="29" name="标题 1"/>
            <p:cNvSpPr txBox="1"/>
            <p:nvPr/>
          </p:nvSpPr>
          <p:spPr>
            <a:xfrm>
              <a:off x="813259" y="96934"/>
              <a:ext cx="3792912" cy="432458"/>
            </a:xfrm>
            <a:prstGeom prst="rect">
              <a:avLst/>
            </a:prstGeom>
          </p:spPr>
          <p:txBody>
            <a:bodyPr/>
            <a:lstStyle>
              <a:lvl1pPr algn="l" rtl="0" eaLnBrk="0" fontAlgn="base" hangingPunct="0">
                <a:lnSpc>
                  <a:spcPct val="90000"/>
                </a:lnSpc>
                <a:spcBef>
                  <a:spcPct val="0"/>
                </a:spcBef>
                <a:spcAft>
                  <a:spcPct val="0"/>
                </a:spcAft>
                <a:defRPr sz="3200" b="1">
                  <a:solidFill>
                    <a:schemeClr val="accent1"/>
                  </a:solidFill>
                  <a:latin typeface="+mj-lt"/>
                  <a:ea typeface="+mj-ea"/>
                  <a:cs typeface="+mj-cs"/>
                </a:defRPr>
              </a:lvl1pPr>
              <a:lvl2pPr algn="l" rtl="0" eaLnBrk="0" fontAlgn="base" hangingPunct="0">
                <a:lnSpc>
                  <a:spcPct val="90000"/>
                </a:lnSpc>
                <a:spcBef>
                  <a:spcPct val="0"/>
                </a:spcBef>
                <a:spcAft>
                  <a:spcPct val="0"/>
                </a:spcAft>
                <a:defRPr sz="3200" b="1">
                  <a:solidFill>
                    <a:schemeClr val="accent1"/>
                  </a:solidFill>
                  <a:latin typeface="黑体" panose="02010609060101010101" charset="-122"/>
                  <a:ea typeface="黑体" panose="02010609060101010101" charset="-122"/>
                </a:defRPr>
              </a:lvl2pPr>
              <a:lvl3pPr algn="l" rtl="0" eaLnBrk="0" fontAlgn="base" hangingPunct="0">
                <a:lnSpc>
                  <a:spcPct val="90000"/>
                </a:lnSpc>
                <a:spcBef>
                  <a:spcPct val="0"/>
                </a:spcBef>
                <a:spcAft>
                  <a:spcPct val="0"/>
                </a:spcAft>
                <a:defRPr sz="3200" b="1">
                  <a:solidFill>
                    <a:schemeClr val="accent1"/>
                  </a:solidFill>
                  <a:latin typeface="黑体" panose="02010609060101010101" charset="-122"/>
                  <a:ea typeface="黑体" panose="02010609060101010101" charset="-122"/>
                </a:defRPr>
              </a:lvl3pPr>
              <a:lvl4pPr algn="l" rtl="0" eaLnBrk="0" fontAlgn="base" hangingPunct="0">
                <a:lnSpc>
                  <a:spcPct val="90000"/>
                </a:lnSpc>
                <a:spcBef>
                  <a:spcPct val="0"/>
                </a:spcBef>
                <a:spcAft>
                  <a:spcPct val="0"/>
                </a:spcAft>
                <a:defRPr sz="3200" b="1">
                  <a:solidFill>
                    <a:schemeClr val="accent1"/>
                  </a:solidFill>
                  <a:latin typeface="黑体" panose="02010609060101010101" charset="-122"/>
                  <a:ea typeface="黑体" panose="02010609060101010101" charset="-122"/>
                </a:defRPr>
              </a:lvl4pPr>
              <a:lvl5pPr algn="l" rtl="0" eaLnBrk="0" fontAlgn="base" hangingPunct="0">
                <a:lnSpc>
                  <a:spcPct val="90000"/>
                </a:lnSpc>
                <a:spcBef>
                  <a:spcPct val="0"/>
                </a:spcBef>
                <a:spcAft>
                  <a:spcPct val="0"/>
                </a:spcAft>
                <a:defRPr sz="3200" b="1">
                  <a:solidFill>
                    <a:schemeClr val="accent1"/>
                  </a:solidFill>
                  <a:latin typeface="黑体" panose="02010609060101010101" charset="-122"/>
                  <a:ea typeface="黑体" panose="02010609060101010101" charset="-122"/>
                </a:defRPr>
              </a:lvl5pPr>
              <a:lvl6pPr marL="457200" algn="l" rtl="0" fontAlgn="base">
                <a:lnSpc>
                  <a:spcPct val="90000"/>
                </a:lnSpc>
                <a:spcBef>
                  <a:spcPct val="0"/>
                </a:spcBef>
                <a:spcAft>
                  <a:spcPct val="0"/>
                </a:spcAft>
                <a:defRPr sz="3200" b="1">
                  <a:solidFill>
                    <a:schemeClr val="accent1"/>
                  </a:solidFill>
                  <a:latin typeface="黑体" panose="02010609060101010101" charset="-122"/>
                  <a:ea typeface="黑体" panose="02010609060101010101" charset="-122"/>
                </a:defRPr>
              </a:lvl6pPr>
              <a:lvl7pPr marL="914400" algn="l" rtl="0" fontAlgn="base">
                <a:lnSpc>
                  <a:spcPct val="90000"/>
                </a:lnSpc>
                <a:spcBef>
                  <a:spcPct val="0"/>
                </a:spcBef>
                <a:spcAft>
                  <a:spcPct val="0"/>
                </a:spcAft>
                <a:defRPr sz="3200" b="1">
                  <a:solidFill>
                    <a:schemeClr val="accent1"/>
                  </a:solidFill>
                  <a:latin typeface="黑体" panose="02010609060101010101" charset="-122"/>
                  <a:ea typeface="黑体" panose="02010609060101010101" charset="-122"/>
                </a:defRPr>
              </a:lvl7pPr>
              <a:lvl8pPr marL="1371600" algn="l" rtl="0" fontAlgn="base">
                <a:lnSpc>
                  <a:spcPct val="90000"/>
                </a:lnSpc>
                <a:spcBef>
                  <a:spcPct val="0"/>
                </a:spcBef>
                <a:spcAft>
                  <a:spcPct val="0"/>
                </a:spcAft>
                <a:defRPr sz="3200" b="1">
                  <a:solidFill>
                    <a:schemeClr val="accent1"/>
                  </a:solidFill>
                  <a:latin typeface="黑体" panose="02010609060101010101" charset="-122"/>
                  <a:ea typeface="黑体" panose="02010609060101010101" charset="-122"/>
                </a:defRPr>
              </a:lvl8pPr>
              <a:lvl9pPr marL="1828800" algn="l" rtl="0" fontAlgn="base">
                <a:lnSpc>
                  <a:spcPct val="90000"/>
                </a:lnSpc>
                <a:spcBef>
                  <a:spcPct val="0"/>
                </a:spcBef>
                <a:spcAft>
                  <a:spcPct val="0"/>
                </a:spcAft>
                <a:defRPr sz="3200" b="1">
                  <a:solidFill>
                    <a:schemeClr val="accent1"/>
                  </a:solidFill>
                  <a:latin typeface="黑体" panose="02010609060101010101" charset="-122"/>
                  <a:ea typeface="黑体" panose="02010609060101010101" charset="-122"/>
                </a:defRPr>
              </a:lvl9pPr>
            </a:lstStyle>
            <a:p>
              <a:pPr defTabSz="913130">
                <a:defRPr/>
              </a:pPr>
              <a:r>
                <a:rPr kumimoji="1" lang="zh-CN" altLang="en-US" sz="2800" kern="0" dirty="0">
                  <a:solidFill>
                    <a:srgbClr val="00B0F0"/>
                  </a:solidFill>
                  <a:latin typeface="+mn-lt"/>
                  <a:ea typeface="+mn-ea"/>
                  <a:cs typeface="+mn-ea"/>
                  <a:sym typeface="+mn-lt"/>
                </a:rPr>
                <a:t>输入邀请码：</a:t>
              </a:r>
              <a:r>
                <a:rPr kumimoji="1" lang="en-US" altLang="zh-CN" sz="2800" kern="0" dirty="0">
                  <a:solidFill>
                    <a:srgbClr val="00B0F0"/>
                  </a:solidFill>
                  <a:latin typeface="+mn-lt"/>
                  <a:ea typeface="+mn-ea"/>
                  <a:cs typeface="+mn-ea"/>
                  <a:sym typeface="+mn-lt"/>
                </a:rPr>
                <a:t>hxzytsg</a:t>
              </a:r>
              <a:endParaRPr kumimoji="1" lang="en-US" altLang="zh-CN" sz="2800" kern="0" dirty="0">
                <a:solidFill>
                  <a:srgbClr val="00B0F0"/>
                </a:solidFill>
                <a:latin typeface="+mn-lt"/>
                <a:ea typeface="+mn-ea"/>
                <a:cs typeface="+mn-ea"/>
                <a:sym typeface="+mn-lt"/>
              </a:endParaRPr>
            </a:p>
          </p:txBody>
        </p:sp>
        <p:sp>
          <p:nvSpPr>
            <p:cNvPr id="30" name="直接连接符 48"/>
            <p:cNvSpPr>
              <a:spLocks noChangeShapeType="1"/>
            </p:cNvSpPr>
            <p:nvPr/>
          </p:nvSpPr>
          <p:spPr bwMode="auto">
            <a:xfrm>
              <a:off x="862993" y="570762"/>
              <a:ext cx="3632123" cy="0"/>
            </a:xfrm>
            <a:prstGeom prst="line">
              <a:avLst/>
            </a:prstGeom>
            <a:noFill/>
            <a:ln w="6350" cap="flat" cmpd="sng">
              <a:solidFill>
                <a:srgbClr val="00B0F0"/>
              </a:solidFill>
              <a:bevel/>
              <a:headEnd type="oval" w="med" len="med"/>
              <a:tailEnd type="oval" w="med" len="med"/>
            </a:ln>
            <a:extLst>
              <a:ext uri="{909E8E84-426E-40DD-AFC4-6F175D3DCCD1}">
                <a14:hiddenFill xmlns:a14="http://schemas.microsoft.com/office/drawing/2010/main">
                  <a:noFill/>
                </a14:hiddenFill>
              </a:ext>
            </a:extLst>
          </p:spPr>
          <p:txBody>
            <a:bodyPr/>
            <a:lstStyle/>
            <a:p>
              <a:pPr defTabSz="913130" fontAlgn="base">
                <a:spcBef>
                  <a:spcPct val="0"/>
                </a:spcBef>
                <a:spcAft>
                  <a:spcPct val="0"/>
                </a:spcAft>
                <a:defRPr/>
              </a:pPr>
              <a:endParaRPr lang="zh-CN" altLang="en-US" sz="2400">
                <a:solidFill>
                  <a:srgbClr val="000000"/>
                </a:solidFill>
                <a:cs typeface="+mn-ea"/>
                <a:sym typeface="+mn-lt"/>
              </a:endParaRPr>
            </a:p>
          </p:txBody>
        </p:sp>
      </p:grpSp>
      <p:pic>
        <p:nvPicPr>
          <p:cNvPr id="4" name="图片 3"/>
          <p:cNvPicPr>
            <a:picLocks noChangeAspect="1"/>
          </p:cNvPicPr>
          <p:nvPr/>
        </p:nvPicPr>
        <p:blipFill>
          <a:blip r:embed="rId2"/>
          <a:stretch>
            <a:fillRect/>
          </a:stretch>
        </p:blipFill>
        <p:spPr>
          <a:xfrm>
            <a:off x="7444740" y="1688465"/>
            <a:ext cx="2310130" cy="441071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27"/>
                                        </p:tgtEl>
                                        <p:attrNameLst>
                                          <p:attrName>style.visibility</p:attrName>
                                        </p:attrNameLst>
                                      </p:cBhvr>
                                      <p:to>
                                        <p:strVal val="visible"/>
                                      </p:to>
                                    </p:set>
                                    <p:anim calcmode="lin" valueType="num">
                                      <p:cBhvr additive="base">
                                        <p:cTn id="7" dur="500" fill="hold"/>
                                        <p:tgtEl>
                                          <p:spTgt spid="27"/>
                                        </p:tgtEl>
                                        <p:attrNameLst>
                                          <p:attrName>ppt_x</p:attrName>
                                        </p:attrNameLst>
                                      </p:cBhvr>
                                      <p:tavLst>
                                        <p:tav tm="0">
                                          <p:val>
                                            <p:strVal val="#ppt_x"/>
                                          </p:val>
                                        </p:tav>
                                        <p:tav tm="100000">
                                          <p:val>
                                            <p:strVal val="#ppt_x"/>
                                          </p:val>
                                        </p:tav>
                                      </p:tavLst>
                                    </p:anim>
                                    <p:anim calcmode="lin" valueType="num">
                                      <p:cBhvr additive="base">
                                        <p:cTn id="8" dur="500" fill="hold"/>
                                        <p:tgtEl>
                                          <p:spTgt spid="27"/>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24"/>
                                        </p:tgtEl>
                                        <p:attrNameLst>
                                          <p:attrName>style.visibility</p:attrName>
                                        </p:attrNameLst>
                                      </p:cBhvr>
                                      <p:to>
                                        <p:strVal val="visible"/>
                                      </p:to>
                                    </p:set>
                                    <p:anim calcmode="lin" valueType="num">
                                      <p:cBhvr additive="base">
                                        <p:cTn id="11" dur="500" fill="hold"/>
                                        <p:tgtEl>
                                          <p:spTgt spid="24"/>
                                        </p:tgtEl>
                                        <p:attrNameLst>
                                          <p:attrName>ppt_x</p:attrName>
                                        </p:attrNameLst>
                                      </p:cBhvr>
                                      <p:tavLst>
                                        <p:tav tm="0">
                                          <p:val>
                                            <p:strVal val="#ppt_x"/>
                                          </p:val>
                                        </p:tav>
                                        <p:tav tm="100000">
                                          <p:val>
                                            <p:strVal val="#ppt_x"/>
                                          </p:val>
                                        </p:tav>
                                      </p:tavLst>
                                    </p:anim>
                                    <p:anim calcmode="lin" valueType="num">
                                      <p:cBhvr additive="base">
                                        <p:cTn id="12" dur="500" fill="hold"/>
                                        <p:tgtEl>
                                          <p:spTgt spid="24"/>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28"/>
                                        </p:tgtEl>
                                        <p:attrNameLst>
                                          <p:attrName>style.visibility</p:attrName>
                                        </p:attrNameLst>
                                      </p:cBhvr>
                                      <p:to>
                                        <p:strVal val="visible"/>
                                      </p:to>
                                    </p:set>
                                    <p:anim calcmode="lin" valueType="num">
                                      <p:cBhvr additive="base">
                                        <p:cTn id="15" dur="500" fill="hold"/>
                                        <p:tgtEl>
                                          <p:spTgt spid="28"/>
                                        </p:tgtEl>
                                        <p:attrNameLst>
                                          <p:attrName>ppt_x</p:attrName>
                                        </p:attrNameLst>
                                      </p:cBhvr>
                                      <p:tavLst>
                                        <p:tav tm="0">
                                          <p:val>
                                            <p:strVal val="#ppt_x"/>
                                          </p:val>
                                        </p:tav>
                                        <p:tav tm="100000">
                                          <p:val>
                                            <p:strVal val="#ppt_x"/>
                                          </p:val>
                                        </p:tav>
                                      </p:tavLst>
                                    </p:anim>
                                    <p:anim calcmode="lin" valueType="num">
                                      <p:cBhvr additive="base">
                                        <p:cTn id="16" dur="500" fill="hold"/>
                                        <p:tgtEl>
                                          <p:spTgt spid="28"/>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nodeType="clickEffect">
                                  <p:stCondLst>
                                    <p:cond delay="0"/>
                                  </p:stCondLst>
                                  <p:childTnLst>
                                    <p:set>
                                      <p:cBhvr>
                                        <p:cTn id="20" dur="1" fill="hold">
                                          <p:stCondLst>
                                            <p:cond delay="0"/>
                                          </p:stCondLst>
                                        </p:cTn>
                                        <p:tgtEl>
                                          <p:spTgt spid="2"/>
                                        </p:tgtEl>
                                        <p:attrNameLst>
                                          <p:attrName>style.visibility</p:attrName>
                                        </p:attrNameLst>
                                      </p:cBhvr>
                                      <p:to>
                                        <p:strVal val="visible"/>
                                      </p:to>
                                    </p:set>
                                    <p:anim calcmode="lin" valueType="num">
                                      <p:cBhvr additive="base">
                                        <p:cTn id="21" dur="500" fill="hold"/>
                                        <p:tgtEl>
                                          <p:spTgt spid="2"/>
                                        </p:tgtEl>
                                        <p:attrNameLst>
                                          <p:attrName>ppt_x</p:attrName>
                                        </p:attrNameLst>
                                      </p:cBhvr>
                                      <p:tavLst>
                                        <p:tav tm="0">
                                          <p:val>
                                            <p:strVal val="#ppt_x"/>
                                          </p:val>
                                        </p:tav>
                                        <p:tav tm="100000">
                                          <p:val>
                                            <p:strVal val="#ppt_x"/>
                                          </p:val>
                                        </p:tav>
                                      </p:tavLst>
                                    </p:anim>
                                    <p:anim calcmode="lin" valueType="num">
                                      <p:cBhvr additive="base">
                                        <p:cTn id="22" dur="500" fill="hold"/>
                                        <p:tgtEl>
                                          <p:spTgt spid="2"/>
                                        </p:tgtEl>
                                        <p:attrNameLst>
                                          <p:attrName>ppt_y</p:attrName>
                                        </p:attrNameLst>
                                      </p:cBhvr>
                                      <p:tavLst>
                                        <p:tav tm="0">
                                          <p:val>
                                            <p:strVal val="1+#ppt_h/2"/>
                                          </p:val>
                                        </p:tav>
                                        <p:tav tm="100000">
                                          <p:val>
                                            <p:strVal val="#ppt_y"/>
                                          </p:val>
                                        </p:tav>
                                      </p:tavLst>
                                    </p:anim>
                                  </p:childTnLst>
                                </p:cTn>
                              </p:par>
                              <p:par>
                                <p:cTn id="23" presetID="2" presetClass="entr" presetSubtype="4" fill="hold" nodeType="withEffect">
                                  <p:stCondLst>
                                    <p:cond delay="0"/>
                                  </p:stCondLst>
                                  <p:childTnLst>
                                    <p:set>
                                      <p:cBhvr>
                                        <p:cTn id="24" dur="1" fill="hold">
                                          <p:stCondLst>
                                            <p:cond delay="0"/>
                                          </p:stCondLst>
                                        </p:cTn>
                                        <p:tgtEl>
                                          <p:spTgt spid="41"/>
                                        </p:tgtEl>
                                        <p:attrNameLst>
                                          <p:attrName>style.visibility</p:attrName>
                                        </p:attrNameLst>
                                      </p:cBhvr>
                                      <p:to>
                                        <p:strVal val="visible"/>
                                      </p:to>
                                    </p:set>
                                    <p:anim calcmode="lin" valueType="num">
                                      <p:cBhvr additive="base">
                                        <p:cTn id="25" dur="500" fill="hold"/>
                                        <p:tgtEl>
                                          <p:spTgt spid="41"/>
                                        </p:tgtEl>
                                        <p:attrNameLst>
                                          <p:attrName>ppt_x</p:attrName>
                                        </p:attrNameLst>
                                      </p:cBhvr>
                                      <p:tavLst>
                                        <p:tav tm="0">
                                          <p:val>
                                            <p:strVal val="#ppt_x"/>
                                          </p:val>
                                        </p:tav>
                                        <p:tav tm="100000">
                                          <p:val>
                                            <p:strVal val="#ppt_x"/>
                                          </p:val>
                                        </p:tav>
                                      </p:tavLst>
                                    </p:anim>
                                    <p:anim calcmode="lin" valueType="num">
                                      <p:cBhvr additive="base">
                                        <p:cTn id="26" dur="500" fill="hold"/>
                                        <p:tgtEl>
                                          <p:spTgt spid="41"/>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40"/>
                                        </p:tgtEl>
                                        <p:attrNameLst>
                                          <p:attrName>style.visibility</p:attrName>
                                        </p:attrNameLst>
                                      </p:cBhvr>
                                      <p:to>
                                        <p:strVal val="visible"/>
                                      </p:to>
                                    </p:set>
                                    <p:anim calcmode="lin" valueType="num">
                                      <p:cBhvr additive="base">
                                        <p:cTn id="29" dur="500" fill="hold"/>
                                        <p:tgtEl>
                                          <p:spTgt spid="40"/>
                                        </p:tgtEl>
                                        <p:attrNameLst>
                                          <p:attrName>ppt_x</p:attrName>
                                        </p:attrNameLst>
                                      </p:cBhvr>
                                      <p:tavLst>
                                        <p:tav tm="0">
                                          <p:val>
                                            <p:strVal val="#ppt_x"/>
                                          </p:val>
                                        </p:tav>
                                        <p:tav tm="100000">
                                          <p:val>
                                            <p:strVal val="#ppt_x"/>
                                          </p:val>
                                        </p:tav>
                                      </p:tavLst>
                                    </p:anim>
                                    <p:anim calcmode="lin" valueType="num">
                                      <p:cBhvr additive="base">
                                        <p:cTn id="30" dur="500" fill="hold"/>
                                        <p:tgtEl>
                                          <p:spTgt spid="40"/>
                                        </p:tgtEl>
                                        <p:attrNameLst>
                                          <p:attrName>ppt_y</p:attrName>
                                        </p:attrNameLst>
                                      </p:cBhvr>
                                      <p:tavLst>
                                        <p:tav tm="0">
                                          <p:val>
                                            <p:strVal val="1+#ppt_h/2"/>
                                          </p:val>
                                        </p:tav>
                                        <p:tav tm="100000">
                                          <p:val>
                                            <p:strVal val="#ppt_y"/>
                                          </p:val>
                                        </p:tav>
                                      </p:tavLst>
                                    </p:anim>
                                  </p:childTnLst>
                                </p:cTn>
                              </p:par>
                            </p:childTnLst>
                          </p:cTn>
                        </p:par>
                        <p:par>
                          <p:cTn id="31" fill="hold">
                            <p:stCondLst>
                              <p:cond delay="500"/>
                            </p:stCondLst>
                            <p:childTnLst>
                              <p:par>
                                <p:cTn id="32" presetID="3" presetClass="entr" presetSubtype="10" fill="hold" nodeType="afterEffect">
                                  <p:stCondLst>
                                    <p:cond delay="0"/>
                                  </p:stCondLst>
                                  <p:childTnLst>
                                    <p:set>
                                      <p:cBhvr>
                                        <p:cTn id="33" dur="1" fill="hold">
                                          <p:stCondLst>
                                            <p:cond delay="0"/>
                                          </p:stCondLst>
                                        </p:cTn>
                                        <p:tgtEl>
                                          <p:spTgt spid="75"/>
                                        </p:tgtEl>
                                        <p:attrNameLst>
                                          <p:attrName>style.visibility</p:attrName>
                                        </p:attrNameLst>
                                      </p:cBhvr>
                                      <p:to>
                                        <p:strVal val="visible"/>
                                      </p:to>
                                    </p:set>
                                    <p:animEffect transition="in" filter="blinds(horizontal)">
                                      <p:cBhvr>
                                        <p:cTn id="34" dur="500"/>
                                        <p:tgtEl>
                                          <p:spTgt spid="75"/>
                                        </p:tgtEl>
                                      </p:cBhvr>
                                    </p:animEffect>
                                  </p:childTnLst>
                                </p:cTn>
                              </p:par>
                            </p:childTnLst>
                          </p:cTn>
                        </p:par>
                      </p:childTnLst>
                    </p:cTn>
                  </p:par>
                  <p:par>
                    <p:cTn id="35" fill="hold">
                      <p:stCondLst>
                        <p:cond delay="indefinite"/>
                      </p:stCondLst>
                      <p:childTnLst>
                        <p:par>
                          <p:cTn id="36" fill="hold">
                            <p:stCondLst>
                              <p:cond delay="0"/>
                            </p:stCondLst>
                            <p:childTnLst>
                              <p:par>
                                <p:cTn id="37" presetID="2" presetClass="entr" presetSubtype="4" fill="hold" nodeType="clickEffect">
                                  <p:stCondLst>
                                    <p:cond delay="0"/>
                                  </p:stCondLst>
                                  <p:childTnLst>
                                    <p:set>
                                      <p:cBhvr>
                                        <p:cTn id="38" dur="1" fill="hold">
                                          <p:stCondLst>
                                            <p:cond delay="0"/>
                                          </p:stCondLst>
                                        </p:cTn>
                                        <p:tgtEl>
                                          <p:spTgt spid="16"/>
                                        </p:tgtEl>
                                        <p:attrNameLst>
                                          <p:attrName>style.visibility</p:attrName>
                                        </p:attrNameLst>
                                      </p:cBhvr>
                                      <p:to>
                                        <p:strVal val="visible"/>
                                      </p:to>
                                    </p:set>
                                    <p:anim calcmode="lin" valueType="num">
                                      <p:cBhvr additive="base">
                                        <p:cTn id="39" dur="500" fill="hold"/>
                                        <p:tgtEl>
                                          <p:spTgt spid="16"/>
                                        </p:tgtEl>
                                        <p:attrNameLst>
                                          <p:attrName>ppt_x</p:attrName>
                                        </p:attrNameLst>
                                      </p:cBhvr>
                                      <p:tavLst>
                                        <p:tav tm="0">
                                          <p:val>
                                            <p:strVal val="#ppt_x"/>
                                          </p:val>
                                        </p:tav>
                                        <p:tav tm="100000">
                                          <p:val>
                                            <p:strVal val="#ppt_x"/>
                                          </p:val>
                                        </p:tav>
                                      </p:tavLst>
                                    </p:anim>
                                    <p:anim calcmode="lin" valueType="num">
                                      <p:cBhvr additive="base">
                                        <p:cTn id="40" dur="500" fill="hold"/>
                                        <p:tgtEl>
                                          <p:spTgt spid="16"/>
                                        </p:tgtEl>
                                        <p:attrNameLst>
                                          <p:attrName>ppt_y</p:attrName>
                                        </p:attrNameLst>
                                      </p:cBhvr>
                                      <p:tavLst>
                                        <p:tav tm="0">
                                          <p:val>
                                            <p:strVal val="1+#ppt_h/2"/>
                                          </p:val>
                                        </p:tav>
                                        <p:tav tm="100000">
                                          <p:val>
                                            <p:strVal val="#ppt_y"/>
                                          </p:val>
                                        </p:tav>
                                      </p:tavLst>
                                    </p:anim>
                                  </p:childTnLst>
                                </p:cTn>
                              </p:par>
                              <p:par>
                                <p:cTn id="41" presetID="2" presetClass="entr" presetSubtype="4" fill="hold" grpId="2" nodeType="withEffect">
                                  <p:stCondLst>
                                    <p:cond delay="0"/>
                                  </p:stCondLst>
                                  <p:childTnLst>
                                    <p:set>
                                      <p:cBhvr>
                                        <p:cTn id="42" dur="1" fill="hold">
                                          <p:stCondLst>
                                            <p:cond delay="0"/>
                                          </p:stCondLst>
                                        </p:cTn>
                                        <p:tgtEl>
                                          <p:spTgt spid="15"/>
                                        </p:tgtEl>
                                        <p:attrNameLst>
                                          <p:attrName>style.visibility</p:attrName>
                                        </p:attrNameLst>
                                      </p:cBhvr>
                                      <p:to>
                                        <p:strVal val="visible"/>
                                      </p:to>
                                    </p:set>
                                    <p:anim calcmode="lin" valueType="num">
                                      <p:cBhvr additive="base">
                                        <p:cTn id="43" dur="500" fill="hold"/>
                                        <p:tgtEl>
                                          <p:spTgt spid="15"/>
                                        </p:tgtEl>
                                        <p:attrNameLst>
                                          <p:attrName>ppt_x</p:attrName>
                                        </p:attrNameLst>
                                      </p:cBhvr>
                                      <p:tavLst>
                                        <p:tav tm="0">
                                          <p:val>
                                            <p:strVal val="#ppt_x"/>
                                          </p:val>
                                        </p:tav>
                                        <p:tav tm="100000">
                                          <p:val>
                                            <p:strVal val="#ppt_x"/>
                                          </p:val>
                                        </p:tav>
                                      </p:tavLst>
                                    </p:anim>
                                    <p:anim calcmode="lin" valueType="num">
                                      <p:cBhvr additive="base">
                                        <p:cTn id="44" dur="500" fill="hold"/>
                                        <p:tgtEl>
                                          <p:spTgt spid="15"/>
                                        </p:tgtEl>
                                        <p:attrNameLst>
                                          <p:attrName>ppt_y</p:attrName>
                                        </p:attrNameLst>
                                      </p:cBhvr>
                                      <p:tavLst>
                                        <p:tav tm="0">
                                          <p:val>
                                            <p:strVal val="1+#ppt_h/2"/>
                                          </p:val>
                                        </p:tav>
                                        <p:tav tm="100000">
                                          <p:val>
                                            <p:strVal val="#ppt_y"/>
                                          </p:val>
                                        </p:tav>
                                      </p:tavLst>
                                    </p:anim>
                                  </p:childTnLst>
                                </p:cTn>
                              </p:par>
                              <p:par>
                                <p:cTn id="45" presetID="2" presetClass="entr" presetSubtype="4" fill="hold" nodeType="withEffect">
                                  <p:stCondLst>
                                    <p:cond delay="0"/>
                                  </p:stCondLst>
                                  <p:childTnLst>
                                    <p:set>
                                      <p:cBhvr>
                                        <p:cTn id="46" dur="1" fill="hold">
                                          <p:stCondLst>
                                            <p:cond delay="0"/>
                                          </p:stCondLst>
                                        </p:cTn>
                                        <p:tgtEl>
                                          <p:spTgt spid="4"/>
                                        </p:tgtEl>
                                        <p:attrNameLst>
                                          <p:attrName>style.visibility</p:attrName>
                                        </p:attrNameLst>
                                      </p:cBhvr>
                                      <p:to>
                                        <p:strVal val="visible"/>
                                      </p:to>
                                    </p:set>
                                    <p:anim calcmode="lin" valueType="num">
                                      <p:cBhvr additive="base">
                                        <p:cTn id="47" dur="500" fill="hold"/>
                                        <p:tgtEl>
                                          <p:spTgt spid="4"/>
                                        </p:tgtEl>
                                        <p:attrNameLst>
                                          <p:attrName>ppt_x</p:attrName>
                                        </p:attrNameLst>
                                      </p:cBhvr>
                                      <p:tavLst>
                                        <p:tav tm="0">
                                          <p:val>
                                            <p:strVal val="#ppt_x"/>
                                          </p:val>
                                        </p:tav>
                                        <p:tav tm="100000">
                                          <p:val>
                                            <p:strVal val="#ppt_x"/>
                                          </p:val>
                                        </p:tav>
                                      </p:tavLst>
                                    </p:anim>
                                    <p:anim calcmode="lin" valueType="num">
                                      <p:cBhvr additive="base">
                                        <p:cTn id="4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bldLvl="0" animBg="1"/>
      <p:bldP spid="24" grpId="0" bldLvl="0" animBg="1"/>
      <p:bldP spid="40" grpId="0" bldLvl="0" animBg="1"/>
      <p:bldP spid="15" grpId="2" bldLvl="0" animBg="1"/>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descr="图片7"/>
          <p:cNvPicPr>
            <a:picLocks noChangeAspect="1"/>
          </p:cNvPicPr>
          <p:nvPr/>
        </p:nvPicPr>
        <p:blipFill>
          <a:blip r:embed="rId1" cstate="print"/>
          <a:stretch>
            <a:fillRect/>
          </a:stretch>
        </p:blipFill>
        <p:spPr>
          <a:xfrm>
            <a:off x="196215" y="180975"/>
            <a:ext cx="1253490" cy="980440"/>
          </a:xfrm>
          <a:prstGeom prst="rect">
            <a:avLst/>
          </a:prstGeom>
          <a:ln>
            <a:noFill/>
          </a:ln>
          <a:effectLst/>
        </p:spPr>
      </p:pic>
      <p:grpSp>
        <p:nvGrpSpPr>
          <p:cNvPr id="7" name="组合 6"/>
          <p:cNvGrpSpPr/>
          <p:nvPr/>
        </p:nvGrpSpPr>
        <p:grpSpPr>
          <a:xfrm>
            <a:off x="4007485" y="3133725"/>
            <a:ext cx="6040120" cy="1737360"/>
            <a:chOff x="6398" y="4929"/>
            <a:chExt cx="9512" cy="2736"/>
          </a:xfrm>
        </p:grpSpPr>
        <p:sp>
          <p:nvSpPr>
            <p:cNvPr id="7170" name="矩形 7169"/>
            <p:cNvSpPr/>
            <p:nvPr/>
          </p:nvSpPr>
          <p:spPr>
            <a:xfrm>
              <a:off x="6398" y="4929"/>
              <a:ext cx="9512" cy="1815"/>
            </a:xfrm>
            <a:prstGeom prst="rect">
              <a:avLst/>
            </a:prstGeom>
          </p:spPr>
          <p:txBody>
            <a:bodyPr wrap="none" fromWordArt="1">
              <a:noAutofit/>
              <a:scene3d>
                <a:camera prst="orthographicFront"/>
                <a:lightRig rig="threePt" dir="t"/>
              </a:scene3d>
            </a:bodyPr>
            <a:p>
              <a:pPr algn="ctr"/>
              <a:r>
                <a:rPr lang="zh-CN" altLang="en-US" sz="4800" b="1">
                  <a:solidFill>
                    <a:srgbClr val="185A8E"/>
                  </a:solidFill>
                  <a:effectLst>
                    <a:reflection blurRad="6350" stA="53000" endA="300" endPos="35500" dir="5400000" sy="-90000" algn="bl" rotWithShape="0"/>
                  </a:effectLst>
                  <a:latin typeface="宋体" panose="02010600030101010101" pitchFamily="2" charset="-122"/>
                  <a:ea typeface="宋体" panose="02010600030101010101" pitchFamily="2" charset="-122"/>
                </a:rPr>
                <a:t>银符助力备考各类证书</a:t>
              </a:r>
              <a:endParaRPr lang="zh-CN" altLang="en-US" sz="4800" b="1">
                <a:solidFill>
                  <a:srgbClr val="185A8E"/>
                </a:solidFill>
                <a:effectLst>
                  <a:reflection blurRad="6350" stA="53000" endA="300" endPos="35500" dir="5400000" sy="-90000" algn="bl" rotWithShape="0"/>
                </a:effectLst>
                <a:latin typeface="宋体" panose="02010600030101010101" pitchFamily="2" charset="-122"/>
                <a:ea typeface="宋体" panose="02010600030101010101" pitchFamily="2" charset="-122"/>
              </a:endParaRPr>
            </a:p>
          </p:txBody>
        </p:sp>
        <p:sp>
          <p:nvSpPr>
            <p:cNvPr id="7171" name="文本框 8"/>
            <p:cNvSpPr txBox="1"/>
            <p:nvPr/>
          </p:nvSpPr>
          <p:spPr>
            <a:xfrm>
              <a:off x="8002" y="6649"/>
              <a:ext cx="5994" cy="1016"/>
            </a:xfrm>
            <a:prstGeom prst="rect">
              <a:avLst/>
            </a:prstGeom>
            <a:noFill/>
            <a:ln w="9525">
              <a:noFill/>
            </a:ln>
          </p:spPr>
          <p:txBody>
            <a:bodyPr wrap="square" anchor="t">
              <a:spAutoFit/>
            </a:bodyPr>
            <a:p>
              <a:r>
                <a:rPr lang="zh-CN" altLang="en-US" sz="3600" dirty="0">
                  <a:solidFill>
                    <a:schemeClr val="tx2"/>
                  </a:solidFill>
                  <a:latin typeface="微软雅黑" panose="020B0503020204020204" charset="-122"/>
                  <a:ea typeface="微软雅黑" panose="020B0503020204020204" charset="-122"/>
                </a:rPr>
                <a:t>银符考试题库B12</a:t>
              </a:r>
              <a:endParaRPr lang="zh-CN" altLang="en-US" sz="3600" dirty="0">
                <a:solidFill>
                  <a:schemeClr val="tx2"/>
                </a:solidFill>
                <a:latin typeface="微软雅黑" panose="020B0503020204020204" charset="-122"/>
                <a:ea typeface="微软雅黑" panose="020B0503020204020204" charset="-122"/>
              </a:endParaRPr>
            </a:p>
          </p:txBody>
        </p:sp>
      </p:grpSp>
      <p:sp>
        <p:nvSpPr>
          <p:cNvPr id="9" name="TextBox 6"/>
          <p:cNvSpPr/>
          <p:nvPr/>
        </p:nvSpPr>
        <p:spPr>
          <a:xfrm>
            <a:off x="3625850" y="4871085"/>
            <a:ext cx="6178550" cy="398780"/>
          </a:xfrm>
          <a:prstGeom prst="rect">
            <a:avLst/>
          </a:prstGeom>
          <a:noFill/>
          <a:ln w="9525">
            <a:noFill/>
            <a:miter/>
          </a:ln>
        </p:spPr>
        <p:txBody>
          <a:bodyPr wrap="square" anchor="t">
            <a:spAutoFit/>
          </a:bodyPr>
          <a:p>
            <a:pPr algn="ctr"/>
            <a:r>
              <a:rPr lang="zh-CN" altLang="en-US" sz="2000" dirty="0">
                <a:solidFill>
                  <a:schemeClr val="tx2"/>
                </a:solidFill>
                <a:latin typeface="微软雅黑" panose="020B0503020204020204" charset="-122"/>
                <a:ea typeface="微软雅黑" panose="020B0503020204020204" charset="-122"/>
              </a:rPr>
              <a:t> </a:t>
            </a:r>
            <a:r>
              <a:rPr lang="en-US" altLang="zh-CN" sz="2000" dirty="0">
                <a:solidFill>
                  <a:schemeClr val="tx2"/>
                </a:solidFill>
                <a:latin typeface="微软雅黑" panose="020B0503020204020204" charset="-122"/>
                <a:ea typeface="微软雅黑" panose="020B0503020204020204" charset="-122"/>
              </a:rPr>
              <a:t>www.yfzxmn.com</a:t>
            </a:r>
            <a:endParaRPr lang="zh-CN" altLang="en-US" sz="2000" dirty="0">
              <a:solidFill>
                <a:schemeClr val="tx2"/>
              </a:solidFill>
              <a:latin typeface="微软雅黑" panose="020B0503020204020204" charset="-122"/>
              <a:ea typeface="微软雅黑" panose="020B0503020204020204" charset="-122"/>
            </a:endParaRPr>
          </a:p>
        </p:txBody>
      </p:sp>
      <p:grpSp>
        <p:nvGrpSpPr>
          <p:cNvPr id="2" name="组合 1"/>
          <p:cNvGrpSpPr/>
          <p:nvPr/>
        </p:nvGrpSpPr>
        <p:grpSpPr>
          <a:xfrm>
            <a:off x="2192226" y="2893230"/>
            <a:ext cx="1505319" cy="1297689"/>
            <a:chOff x="2030922" y="2327368"/>
            <a:chExt cx="1528342" cy="1317536"/>
          </a:xfrm>
        </p:grpSpPr>
        <p:sp>
          <p:nvSpPr>
            <p:cNvPr id="3" name="六边形 2"/>
            <p:cNvSpPr/>
            <p:nvPr/>
          </p:nvSpPr>
          <p:spPr>
            <a:xfrm>
              <a:off x="2030922" y="2327368"/>
              <a:ext cx="1528342" cy="1317536"/>
            </a:xfrm>
            <a:prstGeom prst="hexagon">
              <a:avLst/>
            </a:prstGeom>
            <a:gradFill flip="none" rotWithShape="1">
              <a:gsLst>
                <a:gs pos="61000">
                  <a:srgbClr val="F6F6F6"/>
                </a:gs>
                <a:gs pos="37000">
                  <a:srgbClr val="E0E0E0"/>
                </a:gs>
                <a:gs pos="17000">
                  <a:srgbClr val="DEDEDE"/>
                </a:gs>
                <a:gs pos="100000">
                  <a:schemeClr val="bg1"/>
                </a:gs>
              </a:gsLst>
              <a:lin ang="13500000" scaled="1"/>
              <a:tileRect/>
            </a:gradFill>
            <a:ln w="19050">
              <a:noFill/>
            </a:ln>
            <a:effectLst>
              <a:outerShdw blurRad="381000" dist="127000" dir="2400000" algn="tl" rotWithShape="0">
                <a:srgbClr val="696969">
                  <a:alpha val="47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sz="2400">
                <a:solidFill>
                  <a:prstClr val="white"/>
                </a:solidFill>
              </a:endParaRPr>
            </a:p>
          </p:txBody>
        </p:sp>
        <p:sp>
          <p:nvSpPr>
            <p:cNvPr id="5" name="任意多边形 4"/>
            <p:cNvSpPr/>
            <p:nvPr/>
          </p:nvSpPr>
          <p:spPr>
            <a:xfrm>
              <a:off x="2105578" y="2390868"/>
              <a:ext cx="1381022" cy="1190535"/>
            </a:xfrm>
            <a:custGeom>
              <a:avLst/>
              <a:gdLst>
                <a:gd name="connsiteX0" fmla="*/ 407876 w 1381020"/>
                <a:gd name="connsiteY0" fmla="*/ 167033 h 1190534"/>
                <a:gd name="connsiteX1" fmla="*/ 193759 w 1381020"/>
                <a:gd name="connsiteY1" fmla="*/ 595266 h 1190534"/>
                <a:gd name="connsiteX2" fmla="*/ 407876 w 1381020"/>
                <a:gd name="connsiteY2" fmla="*/ 1023499 h 1190534"/>
                <a:gd name="connsiteX3" fmla="*/ 973145 w 1381020"/>
                <a:gd name="connsiteY3" fmla="*/ 1023499 h 1190534"/>
                <a:gd name="connsiteX4" fmla="*/ 1187261 w 1381020"/>
                <a:gd name="connsiteY4" fmla="*/ 595266 h 1190534"/>
                <a:gd name="connsiteX5" fmla="*/ 973145 w 1381020"/>
                <a:gd name="connsiteY5" fmla="*/ 167033 h 1190534"/>
                <a:gd name="connsiteX6" fmla="*/ 297634 w 1381020"/>
                <a:gd name="connsiteY6" fmla="*/ 0 h 1190534"/>
                <a:gd name="connsiteX7" fmla="*/ 1083387 w 1381020"/>
                <a:gd name="connsiteY7" fmla="*/ 0 h 1190534"/>
                <a:gd name="connsiteX8" fmla="*/ 1381020 w 1381020"/>
                <a:gd name="connsiteY8" fmla="*/ 595267 h 1190534"/>
                <a:gd name="connsiteX9" fmla="*/ 1083387 w 1381020"/>
                <a:gd name="connsiteY9" fmla="*/ 1190534 h 1190534"/>
                <a:gd name="connsiteX10" fmla="*/ 297634 w 1381020"/>
                <a:gd name="connsiteY10" fmla="*/ 1190534 h 1190534"/>
                <a:gd name="connsiteX11" fmla="*/ 0 w 1381020"/>
                <a:gd name="connsiteY11" fmla="*/ 595267 h 11905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381020" h="1190534">
                  <a:moveTo>
                    <a:pt x="407876" y="167033"/>
                  </a:moveTo>
                  <a:lnTo>
                    <a:pt x="193759" y="595266"/>
                  </a:lnTo>
                  <a:lnTo>
                    <a:pt x="407876" y="1023499"/>
                  </a:lnTo>
                  <a:lnTo>
                    <a:pt x="973145" y="1023499"/>
                  </a:lnTo>
                  <a:lnTo>
                    <a:pt x="1187261" y="595266"/>
                  </a:lnTo>
                  <a:lnTo>
                    <a:pt x="973145" y="167033"/>
                  </a:lnTo>
                  <a:close/>
                  <a:moveTo>
                    <a:pt x="297634" y="0"/>
                  </a:moveTo>
                  <a:lnTo>
                    <a:pt x="1083387" y="0"/>
                  </a:lnTo>
                  <a:lnTo>
                    <a:pt x="1381020" y="595267"/>
                  </a:lnTo>
                  <a:lnTo>
                    <a:pt x="1083387" y="1190534"/>
                  </a:lnTo>
                  <a:lnTo>
                    <a:pt x="297634" y="1190534"/>
                  </a:lnTo>
                  <a:lnTo>
                    <a:pt x="0" y="595267"/>
                  </a:lnTo>
                  <a:close/>
                </a:path>
              </a:pathLst>
            </a:custGeom>
            <a:gradFill>
              <a:gsLst>
                <a:gs pos="57000">
                  <a:srgbClr val="F5F5F5"/>
                </a:gs>
                <a:gs pos="32000">
                  <a:srgbClr val="DEDEDE"/>
                </a:gs>
                <a:gs pos="0">
                  <a:srgbClr val="CBCBCB"/>
                </a:gs>
                <a:gs pos="100000">
                  <a:schemeClr val="bg1"/>
                </a:gs>
              </a:gsLst>
              <a:lin ang="2700000" scaled="1"/>
            </a:gradFill>
            <a:ln w="19050">
              <a:noFill/>
            </a:ln>
            <a:effectLst>
              <a:softEdge rad="0"/>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lang="zh-CN" altLang="en-US" sz="2400">
                <a:solidFill>
                  <a:prstClr val="white"/>
                </a:solidFill>
              </a:endParaRPr>
            </a:p>
          </p:txBody>
        </p:sp>
        <p:sp>
          <p:nvSpPr>
            <p:cNvPr id="6" name="六边形 5"/>
            <p:cNvSpPr/>
            <p:nvPr/>
          </p:nvSpPr>
          <p:spPr>
            <a:xfrm>
              <a:off x="2298341" y="2557901"/>
              <a:ext cx="993503" cy="856467"/>
            </a:xfrm>
            <a:prstGeom prst="hexagon">
              <a:avLst/>
            </a:prstGeom>
            <a:solidFill>
              <a:srgbClr val="195D92"/>
            </a:solidFill>
            <a:ln w="19050">
              <a:noFill/>
            </a:ln>
            <a:effectLst>
              <a:innerShdw blurRad="76200" dist="63500" dir="13500000">
                <a:prstClr val="black">
                  <a:alpha val="46000"/>
                </a:prstClr>
              </a:innerShdw>
              <a:softEdge rad="0"/>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sz="2400">
                <a:solidFill>
                  <a:prstClr val="white"/>
                </a:solidFill>
              </a:endParaRPr>
            </a:p>
          </p:txBody>
        </p:sp>
        <p:sp>
          <p:nvSpPr>
            <p:cNvPr id="8" name="梯形 7"/>
            <p:cNvSpPr/>
            <p:nvPr/>
          </p:nvSpPr>
          <p:spPr>
            <a:xfrm>
              <a:off x="2402684" y="3414367"/>
              <a:ext cx="785815" cy="167035"/>
            </a:xfrm>
            <a:prstGeom prst="trapezoid">
              <a:avLst>
                <a:gd name="adj" fmla="val 66343"/>
              </a:avLst>
            </a:prstGeom>
            <a:gradFill>
              <a:gsLst>
                <a:gs pos="0">
                  <a:srgbClr val="E6E6E6"/>
                </a:gs>
                <a:gs pos="100000">
                  <a:srgbClr val="F7F7F7"/>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sz="2400">
                <a:solidFill>
                  <a:prstClr val="white"/>
                </a:solidFill>
              </a:endParaRPr>
            </a:p>
          </p:txBody>
        </p:sp>
        <p:sp>
          <p:nvSpPr>
            <p:cNvPr id="10" name="梯形 71"/>
            <p:cNvSpPr/>
            <p:nvPr/>
          </p:nvSpPr>
          <p:spPr>
            <a:xfrm rot="14580000" flipH="1">
              <a:off x="2925227" y="2640055"/>
              <a:ext cx="667005" cy="171628"/>
            </a:xfrm>
            <a:custGeom>
              <a:avLst/>
              <a:gdLst>
                <a:gd name="connsiteX0" fmla="*/ 0 w 667005"/>
                <a:gd name="connsiteY0" fmla="*/ 171628 h 171628"/>
                <a:gd name="connsiteX1" fmla="*/ 85140 w 667005"/>
                <a:gd name="connsiteY1" fmla="*/ 0 h 171628"/>
                <a:gd name="connsiteX2" fmla="*/ 581865 w 667005"/>
                <a:gd name="connsiteY2" fmla="*/ 0 h 171628"/>
                <a:gd name="connsiteX3" fmla="*/ 667005 w 667005"/>
                <a:gd name="connsiteY3" fmla="*/ 171628 h 171628"/>
                <a:gd name="connsiteX4" fmla="*/ 0 w 667005"/>
                <a:gd name="connsiteY4" fmla="*/ 171628 h 171628"/>
                <a:gd name="connsiteX0-1" fmla="*/ 0 w 667005"/>
                <a:gd name="connsiteY0-2" fmla="*/ 171737 h 171737"/>
                <a:gd name="connsiteX1-3" fmla="*/ 99339 w 667005"/>
                <a:gd name="connsiteY1-4" fmla="*/ 0 h 171737"/>
                <a:gd name="connsiteX2-5" fmla="*/ 581865 w 667005"/>
                <a:gd name="connsiteY2-6" fmla="*/ 109 h 171737"/>
                <a:gd name="connsiteX3-7" fmla="*/ 667005 w 667005"/>
                <a:gd name="connsiteY3-8" fmla="*/ 171737 h 171737"/>
                <a:gd name="connsiteX4-9" fmla="*/ 0 w 667005"/>
                <a:gd name="connsiteY4-10" fmla="*/ 171737 h 171737"/>
                <a:gd name="connsiteX0-11" fmla="*/ 0 w 667005"/>
                <a:gd name="connsiteY0-12" fmla="*/ 171628 h 171628"/>
                <a:gd name="connsiteX1-13" fmla="*/ 140601 w 667005"/>
                <a:gd name="connsiteY1-14" fmla="*/ 10938 h 171628"/>
                <a:gd name="connsiteX2-15" fmla="*/ 581865 w 667005"/>
                <a:gd name="connsiteY2-16" fmla="*/ 0 h 171628"/>
                <a:gd name="connsiteX3-17" fmla="*/ 667005 w 667005"/>
                <a:gd name="connsiteY3-18" fmla="*/ 171628 h 171628"/>
                <a:gd name="connsiteX4-19" fmla="*/ 0 w 667005"/>
                <a:gd name="connsiteY4-20" fmla="*/ 171628 h 171628"/>
                <a:gd name="connsiteX0-21" fmla="*/ 0 w 667005"/>
                <a:gd name="connsiteY0-22" fmla="*/ 171628 h 171628"/>
                <a:gd name="connsiteX1-23" fmla="*/ 103609 w 667005"/>
                <a:gd name="connsiteY1-24" fmla="*/ 1280 h 171628"/>
                <a:gd name="connsiteX2-25" fmla="*/ 581865 w 667005"/>
                <a:gd name="connsiteY2-26" fmla="*/ 0 h 171628"/>
                <a:gd name="connsiteX3-27" fmla="*/ 667005 w 667005"/>
                <a:gd name="connsiteY3-28" fmla="*/ 171628 h 171628"/>
                <a:gd name="connsiteX4-29" fmla="*/ 0 w 667005"/>
                <a:gd name="connsiteY4-30" fmla="*/ 171628 h 171628"/>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67005" h="171628">
                  <a:moveTo>
                    <a:pt x="0" y="171628"/>
                  </a:moveTo>
                  <a:lnTo>
                    <a:pt x="103609" y="1280"/>
                  </a:lnTo>
                  <a:lnTo>
                    <a:pt x="581865" y="0"/>
                  </a:lnTo>
                  <a:lnTo>
                    <a:pt x="667005" y="171628"/>
                  </a:lnTo>
                  <a:lnTo>
                    <a:pt x="0" y="171628"/>
                  </a:lnTo>
                  <a:close/>
                </a:path>
              </a:pathLst>
            </a:custGeom>
            <a:gradFill>
              <a:gsLst>
                <a:gs pos="0">
                  <a:srgbClr val="DEDEDE"/>
                </a:gs>
                <a:gs pos="100000">
                  <a:srgbClr val="F4F4F4"/>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sz="2400">
                <a:solidFill>
                  <a:prstClr val="white"/>
                </a:solidFill>
              </a:endParaRPr>
            </a:p>
          </p:txBody>
        </p:sp>
        <p:sp>
          <p:nvSpPr>
            <p:cNvPr id="11" name="任意多边形 10"/>
            <p:cNvSpPr/>
            <p:nvPr/>
          </p:nvSpPr>
          <p:spPr>
            <a:xfrm>
              <a:off x="2105964" y="2395147"/>
              <a:ext cx="413216" cy="595267"/>
            </a:xfrm>
            <a:custGeom>
              <a:avLst/>
              <a:gdLst>
                <a:gd name="connsiteX0" fmla="*/ 297634 w 413216"/>
                <a:gd name="connsiteY0" fmla="*/ 0 h 595267"/>
                <a:gd name="connsiteX1" fmla="*/ 302996 w 413216"/>
                <a:gd name="connsiteY1" fmla="*/ 0 h 595267"/>
                <a:gd name="connsiteX2" fmla="*/ 413216 w 413216"/>
                <a:gd name="connsiteY2" fmla="*/ 167033 h 595267"/>
                <a:gd name="connsiteX3" fmla="*/ 407876 w 413216"/>
                <a:gd name="connsiteY3" fmla="*/ 167033 h 595267"/>
                <a:gd name="connsiteX4" fmla="*/ 193759 w 413216"/>
                <a:gd name="connsiteY4" fmla="*/ 595266 h 595267"/>
                <a:gd name="connsiteX5" fmla="*/ 193760 w 413216"/>
                <a:gd name="connsiteY5" fmla="*/ 595267 h 595267"/>
                <a:gd name="connsiteX6" fmla="*/ 0 w 413216"/>
                <a:gd name="connsiteY6" fmla="*/ 595267 h 5952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3216" h="595267">
                  <a:moveTo>
                    <a:pt x="297634" y="0"/>
                  </a:moveTo>
                  <a:lnTo>
                    <a:pt x="302996" y="0"/>
                  </a:lnTo>
                  <a:lnTo>
                    <a:pt x="413216" y="167033"/>
                  </a:lnTo>
                  <a:lnTo>
                    <a:pt x="407876" y="167033"/>
                  </a:lnTo>
                  <a:lnTo>
                    <a:pt x="193759" y="595266"/>
                  </a:lnTo>
                  <a:lnTo>
                    <a:pt x="193760" y="595267"/>
                  </a:lnTo>
                  <a:lnTo>
                    <a:pt x="0" y="595267"/>
                  </a:lnTo>
                  <a:close/>
                </a:path>
              </a:pathLst>
            </a:custGeom>
            <a:gradFill>
              <a:gsLst>
                <a:gs pos="100000">
                  <a:srgbClr val="DFDFDF"/>
                </a:gs>
                <a:gs pos="0">
                  <a:srgbClr val="B4B4B4"/>
                </a:gs>
              </a:gsLst>
              <a:lin ang="2700000" scaled="0"/>
            </a:gradFill>
            <a:ln w="19050">
              <a:noFill/>
            </a:ln>
            <a:effectLst>
              <a:softEdge rad="0"/>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lang="zh-CN" altLang="en-US" sz="2400">
                <a:solidFill>
                  <a:prstClr val="white"/>
                </a:solidFill>
              </a:endParaRPr>
            </a:p>
          </p:txBody>
        </p:sp>
        <p:sp>
          <p:nvSpPr>
            <p:cNvPr id="12" name="梯形 11"/>
            <p:cNvSpPr/>
            <p:nvPr/>
          </p:nvSpPr>
          <p:spPr>
            <a:xfrm flipV="1">
              <a:off x="2402681" y="2390864"/>
              <a:ext cx="785814" cy="167035"/>
            </a:xfrm>
            <a:prstGeom prst="trapezoid">
              <a:avLst>
                <a:gd name="adj" fmla="val 66343"/>
              </a:avLst>
            </a:prstGeom>
            <a:gradFill>
              <a:gsLst>
                <a:gs pos="100000">
                  <a:srgbClr val="DFDFDF"/>
                </a:gs>
                <a:gs pos="0">
                  <a:srgbClr val="B4B4B4"/>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sz="2400">
                <a:solidFill>
                  <a:prstClr val="white"/>
                </a:solidFill>
              </a:endParaRPr>
            </a:p>
          </p:txBody>
        </p:sp>
      </p:grpSp>
      <p:sp>
        <p:nvSpPr>
          <p:cNvPr id="51" name="文本框 50"/>
          <p:cNvSpPr txBox="1"/>
          <p:nvPr/>
        </p:nvSpPr>
        <p:spPr>
          <a:xfrm>
            <a:off x="2455596" y="3133749"/>
            <a:ext cx="1010967" cy="829945"/>
          </a:xfrm>
          <a:prstGeom prst="rect">
            <a:avLst/>
          </a:prstGeom>
          <a:noFill/>
        </p:spPr>
        <p:txBody>
          <a:bodyPr wrap="square" lIns="91440" tIns="45720" rIns="91440" bIns="45720" rtlCol="0">
            <a:spAutoFit/>
          </a:bodyPr>
          <a:p>
            <a:pPr algn="ctr"/>
            <a:r>
              <a:rPr lang="en-US" altLang="zh-CN" sz="4800" dirty="0">
                <a:solidFill>
                  <a:prstClr val="white"/>
                </a:solidFill>
                <a:latin typeface="微软雅黑" panose="020B0503020204020204" charset="-122"/>
                <a:ea typeface="微软雅黑" panose="020B0503020204020204" charset="-122"/>
              </a:rPr>
              <a:t>4</a:t>
            </a:r>
            <a:endParaRPr lang="en-US" altLang="zh-CN" sz="4800" dirty="0">
              <a:solidFill>
                <a:prstClr val="white"/>
              </a:solidFill>
              <a:latin typeface="微软雅黑" panose="020B0503020204020204" charset="-122"/>
              <a:ea typeface="微软雅黑" panose="020B0503020204020204" charset="-122"/>
            </a:endParaRPr>
          </a:p>
        </p:txBody>
      </p:sp>
      <p:pic>
        <p:nvPicPr>
          <p:cNvPr id="20" name="图片 19"/>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890125" y="4871085"/>
            <a:ext cx="2155825" cy="1924685"/>
          </a:xfrm>
          <a:prstGeom prst="rect">
            <a:avLst/>
          </a:prstGeom>
        </p:spPr>
      </p:pic>
      <p:pic>
        <p:nvPicPr>
          <p:cNvPr id="13" name="图片 1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047605" y="4998085"/>
            <a:ext cx="2155825" cy="1924685"/>
          </a:xfrm>
          <a:prstGeom prst="rect">
            <a:avLst/>
          </a:prstGeom>
        </p:spPr>
      </p:pic>
    </p:spTree>
    <p:custDataLst>
      <p:tags r:id="rId3"/>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2000"/>
                                        <p:tgtEl>
                                          <p:spTgt spid="4"/>
                                        </p:tgtEl>
                                        <p:attrNameLst>
                                          <p:attrName>ppt_y</p:attrName>
                                        </p:attrNameLst>
                                      </p:cBhvr>
                                      <p:tavLst>
                                        <p:tav tm="0">
                                          <p:val>
                                            <p:strVal val="#ppt_y+#ppt_h*1.125000"/>
                                          </p:val>
                                        </p:tav>
                                        <p:tav tm="100000">
                                          <p:val>
                                            <p:strVal val="#ppt_y"/>
                                          </p:val>
                                        </p:tav>
                                      </p:tavLst>
                                    </p:anim>
                                    <p:animEffect transition="in" filter="wipe(up)">
                                      <p:cBhvr>
                                        <p:cTn id="8" dur="2000"/>
                                        <p:tgtEl>
                                          <p:spTgt spid="4"/>
                                        </p:tgtEl>
                                      </p:cBhvr>
                                    </p:animEffect>
                                  </p:childTnLst>
                                </p:cTn>
                              </p:par>
                              <p:par>
                                <p:cTn id="9" presetID="12" presetClass="entr" presetSubtype="4" fill="hold" grpId="2" nodeType="withEffect">
                                  <p:stCondLst>
                                    <p:cond delay="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2000"/>
                                        <p:tgtEl>
                                          <p:spTgt spid="9"/>
                                        </p:tgtEl>
                                        <p:attrNameLst>
                                          <p:attrName>ppt_y</p:attrName>
                                        </p:attrNameLst>
                                      </p:cBhvr>
                                      <p:tavLst>
                                        <p:tav tm="0">
                                          <p:val>
                                            <p:strVal val="#ppt_y+#ppt_h*1.125000"/>
                                          </p:val>
                                        </p:tav>
                                        <p:tav tm="100000">
                                          <p:val>
                                            <p:strVal val="#ppt_y"/>
                                          </p:val>
                                        </p:tav>
                                      </p:tavLst>
                                    </p:anim>
                                    <p:animEffect transition="in" filter="wipe(up)">
                                      <p:cBhvr>
                                        <p:cTn id="12" dur="2000"/>
                                        <p:tgtEl>
                                          <p:spTgt spid="9"/>
                                        </p:tgtEl>
                                      </p:cBhvr>
                                    </p:animEffect>
                                  </p:childTnLst>
                                </p:cTn>
                              </p:par>
                              <p:par>
                                <p:cTn id="13" presetID="10" presetClass="entr" presetSubtype="0" fill="hold" grpId="0" nodeType="withEffect">
                                  <p:stCondLst>
                                    <p:cond delay="200"/>
                                  </p:stCondLst>
                                  <p:childTnLst>
                                    <p:set>
                                      <p:cBhvr>
                                        <p:cTn id="14" dur="1" fill="hold">
                                          <p:stCondLst>
                                            <p:cond delay="0"/>
                                          </p:stCondLst>
                                        </p:cTn>
                                        <p:tgtEl>
                                          <p:spTgt spid="51"/>
                                        </p:tgtEl>
                                        <p:attrNameLst>
                                          <p:attrName>style.visibility</p:attrName>
                                        </p:attrNameLst>
                                      </p:cBhvr>
                                      <p:to>
                                        <p:strVal val="visible"/>
                                      </p:to>
                                    </p:set>
                                    <p:animEffect transition="in" filter="fade">
                                      <p:cBhvr>
                                        <p:cTn id="15" dur="500"/>
                                        <p:tgtEl>
                                          <p:spTgt spid="51"/>
                                        </p:tgtEl>
                                      </p:cBhvr>
                                    </p:animEffect>
                                  </p:childTnLst>
                                </p:cTn>
                              </p:par>
                              <p:par>
                                <p:cTn id="16" presetID="10" presetClass="entr" presetSubtype="0" fill="hold" nodeType="withEffect">
                                  <p:stCondLst>
                                    <p:cond delay="300"/>
                                  </p:stCondLst>
                                  <p:childTnLst>
                                    <p:set>
                                      <p:cBhvr>
                                        <p:cTn id="17" dur="1" fill="hold">
                                          <p:stCondLst>
                                            <p:cond delay="0"/>
                                          </p:stCondLst>
                                        </p:cTn>
                                        <p:tgtEl>
                                          <p:spTgt spid="2"/>
                                        </p:tgtEl>
                                        <p:attrNameLst>
                                          <p:attrName>style.visibility</p:attrName>
                                        </p:attrNameLst>
                                      </p:cBhvr>
                                      <p:to>
                                        <p:strVal val="visible"/>
                                      </p:to>
                                    </p:set>
                                    <p:animEffect transition="in" filter="fade">
                                      <p:cBhvr>
                                        <p:cTn id="18" dur="500"/>
                                        <p:tgtEl>
                                          <p:spTgt spid="2"/>
                                        </p:tgtEl>
                                      </p:cBhvr>
                                    </p:animEffect>
                                  </p:childTnLst>
                                </p:cTn>
                              </p:par>
                            </p:childTnLst>
                          </p:cTn>
                        </p:par>
                        <p:par>
                          <p:cTn id="19" fill="hold">
                            <p:stCondLst>
                              <p:cond delay="2000"/>
                            </p:stCondLst>
                            <p:childTnLst>
                              <p:par>
                                <p:cTn id="20" presetID="53" presetClass="entr" presetSubtype="16" fill="hold" nodeType="afterEffect">
                                  <p:stCondLst>
                                    <p:cond delay="0"/>
                                  </p:stCondLst>
                                  <p:childTnLst>
                                    <p:set>
                                      <p:cBhvr>
                                        <p:cTn id="21" dur="1" fill="hold">
                                          <p:stCondLst>
                                            <p:cond delay="0"/>
                                          </p:stCondLst>
                                        </p:cTn>
                                        <p:tgtEl>
                                          <p:spTgt spid="20"/>
                                        </p:tgtEl>
                                        <p:attrNameLst>
                                          <p:attrName>style.visibility</p:attrName>
                                        </p:attrNameLst>
                                      </p:cBhvr>
                                      <p:to>
                                        <p:strVal val="visible"/>
                                      </p:to>
                                    </p:set>
                                    <p:anim calcmode="lin" valueType="num">
                                      <p:cBhvr>
                                        <p:cTn id="22" dur="500" fill="hold"/>
                                        <p:tgtEl>
                                          <p:spTgt spid="20"/>
                                        </p:tgtEl>
                                        <p:attrNameLst>
                                          <p:attrName>ppt_w</p:attrName>
                                        </p:attrNameLst>
                                      </p:cBhvr>
                                      <p:tavLst>
                                        <p:tav tm="0">
                                          <p:val>
                                            <p:fltVal val="0"/>
                                          </p:val>
                                        </p:tav>
                                        <p:tav tm="100000">
                                          <p:val>
                                            <p:strVal val="#ppt_w"/>
                                          </p:val>
                                        </p:tav>
                                      </p:tavLst>
                                    </p:anim>
                                    <p:anim calcmode="lin" valueType="num">
                                      <p:cBhvr>
                                        <p:cTn id="23" dur="500" fill="hold"/>
                                        <p:tgtEl>
                                          <p:spTgt spid="20"/>
                                        </p:tgtEl>
                                        <p:attrNameLst>
                                          <p:attrName>ppt_h</p:attrName>
                                        </p:attrNameLst>
                                      </p:cBhvr>
                                      <p:tavLst>
                                        <p:tav tm="0">
                                          <p:val>
                                            <p:fltVal val="0"/>
                                          </p:val>
                                        </p:tav>
                                        <p:tav tm="100000">
                                          <p:val>
                                            <p:strVal val="#ppt_h"/>
                                          </p:val>
                                        </p:tav>
                                      </p:tavLst>
                                    </p:anim>
                                    <p:animEffect transition="in" filter="fade">
                                      <p:cBhvr>
                                        <p:cTn id="24" dur="500"/>
                                        <p:tgtEl>
                                          <p:spTgt spid="20"/>
                                        </p:tgtEl>
                                      </p:cBhvr>
                                    </p:animEffect>
                                  </p:childTnLst>
                                </p:cTn>
                              </p:par>
                            </p:childTnLst>
                          </p:cTn>
                        </p:par>
                        <p:par>
                          <p:cTn id="25" fill="hold">
                            <p:stCondLst>
                              <p:cond delay="2500"/>
                            </p:stCondLst>
                            <p:childTnLst>
                              <p:par>
                                <p:cTn id="26" presetID="53" presetClass="entr" presetSubtype="16" fill="hold" nodeType="afterEffect">
                                  <p:stCondLst>
                                    <p:cond delay="0"/>
                                  </p:stCondLst>
                                  <p:childTnLst>
                                    <p:set>
                                      <p:cBhvr>
                                        <p:cTn id="27" dur="1" fill="hold">
                                          <p:stCondLst>
                                            <p:cond delay="0"/>
                                          </p:stCondLst>
                                        </p:cTn>
                                        <p:tgtEl>
                                          <p:spTgt spid="13"/>
                                        </p:tgtEl>
                                        <p:attrNameLst>
                                          <p:attrName>style.visibility</p:attrName>
                                        </p:attrNameLst>
                                      </p:cBhvr>
                                      <p:to>
                                        <p:strVal val="visible"/>
                                      </p:to>
                                    </p:set>
                                    <p:anim calcmode="lin" valueType="num">
                                      <p:cBhvr>
                                        <p:cTn id="28" dur="500" fill="hold"/>
                                        <p:tgtEl>
                                          <p:spTgt spid="13"/>
                                        </p:tgtEl>
                                        <p:attrNameLst>
                                          <p:attrName>ppt_w</p:attrName>
                                        </p:attrNameLst>
                                      </p:cBhvr>
                                      <p:tavLst>
                                        <p:tav tm="0">
                                          <p:val>
                                            <p:fltVal val="0"/>
                                          </p:val>
                                        </p:tav>
                                        <p:tav tm="100000">
                                          <p:val>
                                            <p:strVal val="#ppt_w"/>
                                          </p:val>
                                        </p:tav>
                                      </p:tavLst>
                                    </p:anim>
                                    <p:anim calcmode="lin" valueType="num">
                                      <p:cBhvr>
                                        <p:cTn id="29" dur="500" fill="hold"/>
                                        <p:tgtEl>
                                          <p:spTgt spid="13"/>
                                        </p:tgtEl>
                                        <p:attrNameLst>
                                          <p:attrName>ppt_h</p:attrName>
                                        </p:attrNameLst>
                                      </p:cBhvr>
                                      <p:tavLst>
                                        <p:tav tm="0">
                                          <p:val>
                                            <p:fltVal val="0"/>
                                          </p:val>
                                        </p:tav>
                                        <p:tav tm="100000">
                                          <p:val>
                                            <p:strVal val="#ppt_h"/>
                                          </p:val>
                                        </p:tav>
                                      </p:tavLst>
                                    </p:anim>
                                    <p:animEffect transition="in" filter="fade">
                                      <p:cBhvr>
                                        <p:cTn id="30"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9" grpId="2"/>
      <p:bldP spid="51" grpId="0"/>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文本框 14"/>
          <p:cNvSpPr txBox="1"/>
          <p:nvPr/>
        </p:nvSpPr>
        <p:spPr>
          <a:xfrm>
            <a:off x="10594975" y="576580"/>
            <a:ext cx="1551940" cy="472440"/>
          </a:xfrm>
          <a:prstGeom prst="rect">
            <a:avLst/>
          </a:prstGeom>
          <a:noFill/>
        </p:spPr>
        <p:txBody>
          <a:bodyPr wrap="square" rtlCol="0">
            <a:spAutoFit/>
          </a:bodyPr>
          <a:lstStyle/>
          <a:p>
            <a:r>
              <a:rPr lang="en-US" altLang="zh-CN" sz="2500">
                <a:solidFill>
                  <a:schemeClr val="bg2">
                    <a:lumMod val="75000"/>
                  </a:schemeClr>
                </a:solidFill>
                <a:latin typeface="方正大黑_GBK" panose="03000509000000000000" charset="-122"/>
                <a:ea typeface="方正大黑_GBK" panose="03000509000000000000" charset="-122"/>
              </a:rPr>
              <a:t>infor</a:t>
            </a:r>
            <a:endParaRPr lang="en-US" altLang="zh-CN" sz="2500">
              <a:solidFill>
                <a:schemeClr val="bg2">
                  <a:lumMod val="75000"/>
                </a:schemeClr>
              </a:solidFill>
              <a:latin typeface="方正大黑_GBK" panose="03000509000000000000" charset="-122"/>
              <a:ea typeface="方正大黑_GBK" panose="03000509000000000000" charset="-122"/>
            </a:endParaRPr>
          </a:p>
        </p:txBody>
      </p:sp>
      <p:pic>
        <p:nvPicPr>
          <p:cNvPr id="6" name="图片 5" descr="图片9"/>
          <p:cNvPicPr>
            <a:picLocks noChangeAspect="1"/>
          </p:cNvPicPr>
          <p:nvPr/>
        </p:nvPicPr>
        <p:blipFill>
          <a:blip r:embed="rId1" cstate="print"/>
          <a:stretch>
            <a:fillRect/>
          </a:stretch>
        </p:blipFill>
        <p:spPr>
          <a:xfrm>
            <a:off x="10050780" y="260985"/>
            <a:ext cx="859155" cy="712470"/>
          </a:xfrm>
          <a:prstGeom prst="rect">
            <a:avLst/>
          </a:prstGeom>
        </p:spPr>
      </p:pic>
      <p:sp>
        <p:nvSpPr>
          <p:cNvPr id="8" name="Shape 56"/>
          <p:cNvSpPr>
            <a:spLocks noGrp="1"/>
          </p:cNvSpPr>
          <p:nvPr/>
        </p:nvSpPr>
        <p:spPr>
          <a:xfrm>
            <a:off x="1065046" y="439252"/>
            <a:ext cx="2621280" cy="534035"/>
          </a:xfrm>
          <a:prstGeom prst="rect">
            <a:avLst/>
          </a:prstGeom>
        </p:spPr>
        <p:txBody>
          <a:bodyPr vert="horz" wrap="none" lIns="91440" tIns="45720" rIns="91440" bIns="45720" rtlCol="0" anchor="ctr">
            <a:spAutoFit/>
            <a:scene3d>
              <a:camera prst="orthographicFront"/>
              <a:lightRig rig="threePt" dir="t"/>
            </a:scene3d>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base" latinLnBrk="0" hangingPunct="1">
              <a:spcBef>
                <a:spcPct val="0"/>
              </a:spcBef>
              <a:spcAft>
                <a:spcPct val="0"/>
              </a:spcAft>
              <a:buClrTx/>
              <a:buSzTx/>
              <a:buFontTx/>
              <a:buNone/>
              <a:defRPr/>
            </a:pPr>
            <a:r>
              <a:rPr kumimoji="0" lang="zh-CN" altLang="en-US" sz="3200" b="1" i="0" u="none" strike="noStrike" kern="1200" cap="none" spc="0" normalizeH="0" baseline="0" noProof="1" smtClean="0">
                <a:solidFill>
                  <a:schemeClr val="accent1"/>
                </a:solidFill>
                <a:effectLst>
                  <a:outerShdw blurRad="38100" dist="25400" dir="5400000" algn="ctr" rotWithShape="0">
                    <a:srgbClr val="6E747A">
                      <a:alpha val="43000"/>
                    </a:srgbClr>
                  </a:outerShdw>
                </a:effectLst>
                <a:uLnTx/>
                <a:uFillTx/>
                <a:latin typeface="微软雅黑" panose="020B0503020204020204" charset="-122"/>
                <a:ea typeface="微软雅黑" panose="020B0503020204020204" charset="-122"/>
                <a:cs typeface="+mn-cs"/>
                <a:sym typeface="Calibri" panose="020F0502020204030204" pitchFamily="34" charset="0"/>
              </a:rPr>
              <a:t>二、资源与我</a:t>
            </a:r>
            <a:endParaRPr kumimoji="0" lang="zh-CN" altLang="en-US" sz="3200" b="1" i="0" u="none" strike="noStrike" kern="1200" cap="none" spc="0" normalizeH="0" baseline="0" noProof="1" smtClean="0">
              <a:solidFill>
                <a:schemeClr val="accent1"/>
              </a:solidFill>
              <a:effectLst>
                <a:outerShdw blurRad="38100" dist="25400" dir="5400000" algn="ctr" rotWithShape="0">
                  <a:srgbClr val="6E747A">
                    <a:alpha val="43000"/>
                  </a:srgbClr>
                </a:outerShdw>
              </a:effectLst>
              <a:uLnTx/>
              <a:uFillTx/>
              <a:latin typeface="微软雅黑" panose="020B0503020204020204" charset="-122"/>
              <a:ea typeface="微软雅黑" panose="020B0503020204020204" charset="-122"/>
              <a:cs typeface="+mn-cs"/>
              <a:sym typeface="Calibri" panose="020F0502020204030204" pitchFamily="34" charset="0"/>
            </a:endParaRPr>
          </a:p>
        </p:txBody>
      </p:sp>
      <p:sp>
        <p:nvSpPr>
          <p:cNvPr id="6148" name="等腰三角形 3"/>
          <p:cNvSpPr/>
          <p:nvPr/>
        </p:nvSpPr>
        <p:spPr>
          <a:xfrm rot="5400000">
            <a:off x="487680" y="539750"/>
            <a:ext cx="331470" cy="285750"/>
          </a:xfrm>
          <a:prstGeom prst="triangle">
            <a:avLst>
              <a:gd name="adj" fmla="val 50000"/>
            </a:avLst>
          </a:prstGeom>
          <a:solidFill>
            <a:schemeClr val="accent1"/>
          </a:solidFill>
          <a:ln w="9525">
            <a:noFill/>
          </a:ln>
        </p:spPr>
        <p:txBody>
          <a:bodyPr anchor="ctr"/>
          <a:lstStyle/>
          <a:p>
            <a:pPr lvl="0" algn="ctr" eaLnBrk="1" fontAlgn="base" latinLnBrk="0" hangingPunct="1">
              <a:lnSpc>
                <a:spcPct val="100000"/>
              </a:lnSpc>
              <a:spcBef>
                <a:spcPct val="0"/>
              </a:spcBef>
              <a:spcAft>
                <a:spcPct val="0"/>
              </a:spcAft>
              <a:buFont typeface="Arial" panose="020B0604020202020204" pitchFamily="34" charset="0"/>
              <a:buNone/>
            </a:pPr>
            <a:endParaRPr sz="1800" b="1" i="1" baseline="0">
              <a:solidFill>
                <a:schemeClr val="tx1"/>
              </a:solidFill>
              <a:latin typeface="Arial" panose="020B0604020202020204" pitchFamily="34" charset="0"/>
              <a:ea typeface="宋体" panose="02010600030101010101" pitchFamily="2" charset="-122"/>
              <a:sym typeface="Arial" panose="020B0604020202020204" pitchFamily="34" charset="0"/>
            </a:endParaRPr>
          </a:p>
        </p:txBody>
      </p:sp>
      <p:sp>
        <p:nvSpPr>
          <p:cNvPr id="14" name="文本框 13"/>
          <p:cNvSpPr txBox="1"/>
          <p:nvPr/>
        </p:nvSpPr>
        <p:spPr>
          <a:xfrm>
            <a:off x="3051810" y="4033520"/>
            <a:ext cx="1867535" cy="598805"/>
          </a:xfrm>
          <a:prstGeom prst="rect">
            <a:avLst/>
          </a:prstGeom>
          <a:noFill/>
        </p:spPr>
        <p:txBody>
          <a:bodyPr wrap="square" rtlCol="0" anchor="t">
            <a:spAutoFit/>
          </a:bodyPr>
          <a:p>
            <a:pPr marL="252095" indent="0">
              <a:lnSpc>
                <a:spcPct val="150000"/>
              </a:lnSpc>
              <a:spcBef>
                <a:spcPts val="600"/>
              </a:spcBef>
              <a:spcAft>
                <a:spcPts val="600"/>
              </a:spcAft>
              <a:buClr>
                <a:srgbClr val="000000"/>
              </a:buClr>
              <a:buFont typeface="Wingdings" panose="05000000000000000000" charset="0"/>
              <a:buNone/>
            </a:pPr>
            <a:r>
              <a:rPr lang="en-US" altLang="zh-CN" sz="2200">
                <a:solidFill>
                  <a:schemeClr val="bg1"/>
                </a:solidFill>
                <a:latin typeface="黑体" panose="02010609060101010101" charset="-122"/>
                <a:ea typeface="黑体" panose="02010609060101010101" charset="-122"/>
              </a:rPr>
              <a:t> </a:t>
            </a:r>
            <a:r>
              <a:rPr lang="zh-CN" altLang="en-US" sz="2200">
                <a:solidFill>
                  <a:schemeClr val="bg1"/>
                </a:solidFill>
                <a:latin typeface="黑体" panose="02010609060101010101" charset="-122"/>
                <a:ea typeface="黑体" panose="02010609060101010101" charset="-122"/>
              </a:rPr>
              <a:t>自考类</a:t>
            </a:r>
            <a:endParaRPr lang="zh-CN" altLang="en-US" sz="2200">
              <a:solidFill>
                <a:schemeClr val="bg1"/>
              </a:solidFill>
              <a:latin typeface="黑体" panose="02010609060101010101" charset="-122"/>
              <a:ea typeface="黑体" panose="02010609060101010101" charset="-122"/>
            </a:endParaRPr>
          </a:p>
        </p:txBody>
      </p:sp>
      <p:graphicFrame>
        <p:nvGraphicFramePr>
          <p:cNvPr id="3" name="图示 2"/>
          <p:cNvGraphicFramePr/>
          <p:nvPr/>
        </p:nvGraphicFramePr>
        <p:xfrm>
          <a:off x="2399665" y="973455"/>
          <a:ext cx="7651115" cy="537400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grpId="4" nodeType="with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strips(downLeft)">
                                      <p:cBhvr>
                                        <p:cTn id="7" dur="20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5" grpId="1"/>
      <p:bldP spid="15" grpId="2"/>
      <p:bldP spid="15" grpId="3"/>
      <p:bldP spid="15" grpId="4"/>
      <p:bldP spid="8" grpId="0"/>
      <p:bldP spid="8" grpId="1"/>
      <p:bldP spid="8" grpId="2"/>
      <p:bldP spid="8" grpId="3"/>
      <p:bldP spid="8" grpId="4"/>
      <p:bldP spid="6148" grpId="0" animBg="1"/>
      <p:bldP spid="6148" grpId="1" animBg="1"/>
      <p:bldP spid="6148" grpId="2" animBg="1"/>
      <p:bldP spid="6148" grpId="3" animBg="1"/>
      <p:bldP spid="6148" grpId="4" animBg="1"/>
      <p:bldP spid="14" grpId="0"/>
      <p:bldP spid="14" grpId="1"/>
      <p:bldP spid="14" grpId="2"/>
      <p:bldP spid="14" grpId="3"/>
      <p:bldP spid="14" grpId="4"/>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56322" name="图片 1" descr="C:\Documents and Settings\Administrator\桌面\B12操作流程PPT用.pngB12操作流程PPT用"/>
          <p:cNvPicPr>
            <a:picLocks noChangeAspect="1"/>
          </p:cNvPicPr>
          <p:nvPr/>
        </p:nvPicPr>
        <p:blipFill>
          <a:blip r:embed="rId1"/>
          <a:srcRect l="17982" t="21546" r="17836" b="27085"/>
          <a:stretch>
            <a:fillRect/>
          </a:stretch>
        </p:blipFill>
        <p:spPr>
          <a:xfrm>
            <a:off x="895985" y="588010"/>
            <a:ext cx="10400665" cy="5681980"/>
          </a:xfrm>
          <a:prstGeom prst="roundRect">
            <a:avLst/>
          </a:prstGeom>
          <a:gradFill rotWithShape="1">
            <a:gsLst>
              <a:gs pos="0">
                <a:srgbClr val="F7FCFD">
                  <a:alpha val="100000"/>
                </a:srgbClr>
              </a:gs>
              <a:gs pos="35001">
                <a:srgbClr val="E8F5F9">
                  <a:alpha val="100000"/>
                </a:srgbClr>
              </a:gs>
              <a:gs pos="41000">
                <a:srgbClr val="B8E0EA">
                  <a:alpha val="100000"/>
                </a:srgbClr>
              </a:gs>
              <a:gs pos="50000">
                <a:srgbClr val="D8EEF4">
                  <a:alpha val="100000"/>
                </a:srgbClr>
              </a:gs>
              <a:gs pos="83000">
                <a:srgbClr val="B8E0EA">
                  <a:alpha val="100000"/>
                </a:srgbClr>
              </a:gs>
              <a:gs pos="85001">
                <a:srgbClr val="F6C2C9">
                  <a:alpha val="100000"/>
                </a:srgbClr>
              </a:gs>
              <a:gs pos="91000">
                <a:srgbClr val="C1E5ED">
                  <a:alpha val="100000"/>
                </a:srgbClr>
              </a:gs>
              <a:gs pos="91000">
                <a:srgbClr val="C4E6EE">
                  <a:alpha val="100000"/>
                </a:srgbClr>
              </a:gs>
              <a:gs pos="94000">
                <a:srgbClr val="CAE9F0">
                  <a:alpha val="100000"/>
                </a:srgbClr>
              </a:gs>
              <a:gs pos="100000">
                <a:srgbClr val="D0EBF1">
                  <a:alpha val="100000"/>
                </a:srgbClr>
              </a:gs>
              <a:gs pos="100000">
                <a:srgbClr val="D0EBF1">
                  <a:alpha val="100000"/>
                </a:srgbClr>
              </a:gs>
            </a:gsLst>
            <a:lin ang="5400000"/>
            <a:tileRect/>
          </a:gradFill>
          <a:ln w="9525">
            <a:noFill/>
          </a:ln>
        </p:spPr>
      </p:pic>
    </p:spTree>
    <p:custDataLst>
      <p:tags r:id="rId2"/>
    </p:custData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5301" name="圆角矩形 16"/>
          <p:cNvSpPr/>
          <p:nvPr/>
        </p:nvSpPr>
        <p:spPr>
          <a:xfrm>
            <a:off x="1355725" y="1914525"/>
            <a:ext cx="9320213" cy="2767013"/>
          </a:xfrm>
          <a:prstGeom prst="roundRect">
            <a:avLst>
              <a:gd name="adj" fmla="val 4116"/>
            </a:avLst>
          </a:prstGeom>
          <a:solidFill>
            <a:srgbClr val="F2F2F2">
              <a:alpha val="31999"/>
            </a:srgbClr>
          </a:solidFill>
          <a:ln w="3175" cap="flat" cmpd="sng">
            <a:solidFill>
              <a:srgbClr val="D8D8D8"/>
            </a:solidFill>
            <a:prstDash val="solid"/>
            <a:round/>
            <a:headEnd type="none" w="med" len="med"/>
            <a:tailEnd type="none" w="med" len="med"/>
          </a:ln>
        </p:spPr>
        <p:txBody>
          <a:bodyPr wrap="square" anchor="ctr"/>
          <a:p>
            <a:pPr algn="ctr"/>
            <a:endParaRPr lang="zh-CN" altLang="en-US">
              <a:solidFill>
                <a:srgbClr val="FFFFFF"/>
              </a:solidFill>
              <a:latin typeface="宋体" panose="02010600030101010101" pitchFamily="2" charset="-122"/>
              <a:ea typeface="宋体" panose="02010600030101010101" pitchFamily="2" charset="-122"/>
              <a:sym typeface="宋体" panose="02010600030101010101" pitchFamily="2" charset="-122"/>
            </a:endParaRPr>
          </a:p>
        </p:txBody>
      </p:sp>
      <p:sp>
        <p:nvSpPr>
          <p:cNvPr id="55308" name="矩形 19"/>
          <p:cNvSpPr/>
          <p:nvPr/>
        </p:nvSpPr>
        <p:spPr>
          <a:xfrm>
            <a:off x="1238250" y="1958975"/>
            <a:ext cx="517525" cy="579438"/>
          </a:xfrm>
          <a:prstGeom prst="rect">
            <a:avLst/>
          </a:prstGeom>
          <a:noFill/>
          <a:ln w="9525">
            <a:noFill/>
          </a:ln>
        </p:spPr>
        <p:txBody>
          <a:bodyPr wrap="square" anchor="t">
            <a:spAutoFit/>
          </a:bodyPr>
          <a:p>
            <a:pPr algn="ctr"/>
            <a:r>
              <a:rPr lang="zh-CN" altLang="en-US" sz="3200" b="1" dirty="0">
                <a:solidFill>
                  <a:srgbClr val="DB239C"/>
                </a:solidFill>
                <a:latin typeface="Arial Black" panose="020B0A04020102020204" pitchFamily="2" charset="0"/>
                <a:ea typeface="宋体" panose="02010600030101010101" pitchFamily="2" charset="-122"/>
                <a:sym typeface="Arial Black" panose="020B0A04020102020204" pitchFamily="2" charset="0"/>
              </a:rPr>
              <a:t>1</a:t>
            </a:r>
            <a:endParaRPr lang="zh-CN" altLang="en-US" sz="3200" b="1" dirty="0">
              <a:solidFill>
                <a:srgbClr val="DB239C"/>
              </a:solidFill>
              <a:latin typeface="Arial Black" panose="020B0A04020102020204" pitchFamily="2" charset="0"/>
              <a:ea typeface="宋体" panose="02010600030101010101" pitchFamily="2" charset="-122"/>
              <a:sym typeface="Arial Black" panose="020B0A04020102020204" pitchFamily="2" charset="0"/>
            </a:endParaRPr>
          </a:p>
        </p:txBody>
      </p:sp>
      <p:sp>
        <p:nvSpPr>
          <p:cNvPr id="55303" name="TextBox 8"/>
          <p:cNvSpPr/>
          <p:nvPr/>
        </p:nvSpPr>
        <p:spPr>
          <a:xfrm>
            <a:off x="1698625" y="2227263"/>
            <a:ext cx="2593975" cy="2371725"/>
          </a:xfrm>
          <a:prstGeom prst="roundRect">
            <a:avLst>
              <a:gd name="adj" fmla="val 3023"/>
            </a:avLst>
          </a:prstGeom>
          <a:solidFill>
            <a:srgbClr val="F2F2F2"/>
          </a:solidFill>
          <a:ln w="38100" cap="flat" cmpd="sng">
            <a:solidFill>
              <a:srgbClr val="F2F2F2"/>
            </a:solidFill>
            <a:prstDash val="solid"/>
            <a:round/>
            <a:headEnd type="none" w="med" len="med"/>
            <a:tailEnd type="none" w="med" len="med"/>
          </a:ln>
        </p:spPr>
        <p:txBody>
          <a:bodyPr wrap="square" anchor="t"/>
          <a:p>
            <a:pPr marL="285750" indent="-285750">
              <a:lnSpc>
                <a:spcPct val="150000"/>
              </a:lnSpc>
              <a:buChar char="•"/>
            </a:pPr>
            <a:r>
              <a:rPr lang="zh-CN" altLang="en-US" sz="2000" b="1" dirty="0">
                <a:solidFill>
                  <a:srgbClr val="FF3399"/>
                </a:solidFill>
                <a:latin typeface="宋体" panose="02010600030101010101" pitchFamily="2" charset="-122"/>
                <a:ea typeface="宋体" panose="02010600030101010101" pitchFamily="2" charset="-122"/>
                <a:sym typeface="+mn-ea"/>
              </a:rPr>
              <a:t>从学校图书馆网页进入</a:t>
            </a:r>
            <a:endParaRPr lang="zh-CN" altLang="en-US" sz="2000" b="1" dirty="0">
              <a:solidFill>
                <a:srgbClr val="FF3399"/>
              </a:solidFill>
              <a:latin typeface="宋体" panose="02010600030101010101" pitchFamily="2" charset="-122"/>
              <a:ea typeface="宋体" panose="02010600030101010101" pitchFamily="2" charset="-122"/>
            </a:endParaRPr>
          </a:p>
          <a:p>
            <a:pPr marL="285750" indent="-285750">
              <a:lnSpc>
                <a:spcPct val="150000"/>
              </a:lnSpc>
              <a:buChar char="•"/>
            </a:pPr>
            <a:r>
              <a:rPr lang="zh-CN" altLang="en-US" sz="2000" b="1" dirty="0">
                <a:solidFill>
                  <a:srgbClr val="FF3399"/>
                </a:solidFill>
                <a:latin typeface="宋体" panose="02010600030101010101" pitchFamily="2" charset="-122"/>
                <a:ea typeface="宋体" panose="02010600030101010101" pitchFamily="2" charset="-122"/>
              </a:rPr>
              <a:t>登陆</a:t>
            </a:r>
            <a:r>
              <a:rPr lang="en-US" altLang="x-none" sz="2000" b="1" dirty="0">
                <a:solidFill>
                  <a:srgbClr val="FF3399"/>
                </a:solidFill>
                <a:latin typeface="宋体" panose="02010600030101010101" pitchFamily="2" charset="-122"/>
                <a:ea typeface="宋体" panose="02010600030101010101" pitchFamily="2" charset="-122"/>
              </a:rPr>
              <a:t>www.yfzxmn.com</a:t>
            </a:r>
            <a:endParaRPr lang="en-US" altLang="x-none" sz="2000" b="1" dirty="0">
              <a:solidFill>
                <a:srgbClr val="FF3399"/>
              </a:solidFill>
              <a:latin typeface="宋体" panose="02010600030101010101" pitchFamily="2" charset="-122"/>
              <a:ea typeface="宋体" panose="02010600030101010101" pitchFamily="2" charset="-122"/>
            </a:endParaRPr>
          </a:p>
          <a:p>
            <a:pPr marL="285750" indent="-285750">
              <a:lnSpc>
                <a:spcPct val="150000"/>
              </a:lnSpc>
              <a:buChar char="•"/>
            </a:pPr>
            <a:r>
              <a:rPr lang="zh-CN" altLang="en-US" sz="2000" b="1" dirty="0">
                <a:solidFill>
                  <a:srgbClr val="FF3399"/>
                </a:solidFill>
                <a:latin typeface="宋体" panose="02010600030101010101" pitchFamily="2" charset="-122"/>
                <a:ea typeface="宋体" panose="02010600030101010101" pitchFamily="2" charset="-122"/>
              </a:rPr>
              <a:t>进入题库首页</a:t>
            </a:r>
            <a:endParaRPr lang="zh-CN" altLang="en-US" sz="2000" b="1" dirty="0">
              <a:solidFill>
                <a:srgbClr val="FF3399"/>
              </a:solidFill>
              <a:latin typeface="宋体" panose="02010600030101010101" pitchFamily="2" charset="-122"/>
              <a:ea typeface="宋体" panose="02010600030101010101" pitchFamily="2" charset="-122"/>
            </a:endParaRPr>
          </a:p>
          <a:p>
            <a:pPr marL="285750" indent="-285750">
              <a:lnSpc>
                <a:spcPct val="150000"/>
              </a:lnSpc>
              <a:buChar char="•"/>
            </a:pPr>
            <a:endParaRPr lang="zh-CN" altLang="en-US" dirty="0">
              <a:solidFill>
                <a:schemeClr val="bg1"/>
              </a:solidFill>
              <a:latin typeface="宋体" panose="02010600030101010101" pitchFamily="2" charset="-122"/>
              <a:ea typeface="宋体" panose="02010600030101010101" pitchFamily="2" charset="-122"/>
            </a:endParaRPr>
          </a:p>
        </p:txBody>
      </p:sp>
      <p:sp>
        <p:nvSpPr>
          <p:cNvPr id="55306" name="矩形 19"/>
          <p:cNvSpPr/>
          <p:nvPr/>
        </p:nvSpPr>
        <p:spPr>
          <a:xfrm>
            <a:off x="4271963" y="1914525"/>
            <a:ext cx="517525" cy="579438"/>
          </a:xfrm>
          <a:prstGeom prst="rect">
            <a:avLst/>
          </a:prstGeom>
          <a:noFill/>
          <a:ln w="9525">
            <a:noFill/>
          </a:ln>
        </p:spPr>
        <p:txBody>
          <a:bodyPr wrap="square" anchor="t">
            <a:spAutoFit/>
          </a:bodyPr>
          <a:p>
            <a:pPr algn="ctr"/>
            <a:r>
              <a:rPr lang="en-US" altLang="x-none" sz="3200" b="1" dirty="0">
                <a:solidFill>
                  <a:srgbClr val="FFC000"/>
                </a:solidFill>
                <a:latin typeface="Arial Black" panose="020B0A04020102020204" pitchFamily="2" charset="0"/>
                <a:ea typeface="宋体" panose="02010600030101010101" pitchFamily="2" charset="-122"/>
                <a:sym typeface="Arial Black" panose="020B0A04020102020204" pitchFamily="2" charset="0"/>
              </a:rPr>
              <a:t>2</a:t>
            </a:r>
            <a:endParaRPr lang="zh-CN" altLang="en-US" dirty="0">
              <a:latin typeface="Calibri" panose="020F0502020204030204" pitchFamily="34" charset="0"/>
              <a:ea typeface="宋体" panose="02010600030101010101" pitchFamily="2" charset="-122"/>
            </a:endParaRPr>
          </a:p>
        </p:txBody>
      </p:sp>
      <p:sp>
        <p:nvSpPr>
          <p:cNvPr id="55304" name="TextBox 9"/>
          <p:cNvSpPr/>
          <p:nvPr/>
        </p:nvSpPr>
        <p:spPr>
          <a:xfrm>
            <a:off x="4800600" y="2149475"/>
            <a:ext cx="2590800" cy="2449513"/>
          </a:xfrm>
          <a:prstGeom prst="roundRect">
            <a:avLst>
              <a:gd name="adj" fmla="val 3023"/>
            </a:avLst>
          </a:prstGeom>
          <a:solidFill>
            <a:srgbClr val="F2F2F2"/>
          </a:solidFill>
          <a:ln w="38100" cap="flat" cmpd="sng">
            <a:solidFill>
              <a:srgbClr val="F2F2F2"/>
            </a:solidFill>
            <a:prstDash val="solid"/>
            <a:round/>
            <a:headEnd type="none" w="med" len="med"/>
            <a:tailEnd type="none" w="med" len="med"/>
          </a:ln>
        </p:spPr>
        <p:txBody>
          <a:bodyPr wrap="square" anchor="t"/>
          <a:p>
            <a:pPr marL="285750" indent="-285750">
              <a:lnSpc>
                <a:spcPct val="150000"/>
              </a:lnSpc>
              <a:buChar char="•"/>
            </a:pPr>
            <a:r>
              <a:rPr lang="zh-CN" altLang="en-US" sz="2000" b="1" dirty="0">
                <a:solidFill>
                  <a:srgbClr val="FF9900"/>
                </a:solidFill>
                <a:latin typeface="宋体" panose="02010600030101010101" pitchFamily="2" charset="-122"/>
                <a:ea typeface="宋体" panose="02010600030101010101" pitchFamily="2" charset="-122"/>
              </a:rPr>
              <a:t>从资源列表中选择练习科目</a:t>
            </a:r>
            <a:endParaRPr lang="zh-CN" altLang="en-US" sz="2000" b="1" dirty="0">
              <a:solidFill>
                <a:srgbClr val="FF9900"/>
              </a:solidFill>
              <a:latin typeface="宋体" panose="02010600030101010101" pitchFamily="2" charset="-122"/>
              <a:ea typeface="宋体" panose="02010600030101010101" pitchFamily="2" charset="-122"/>
            </a:endParaRPr>
          </a:p>
        </p:txBody>
      </p:sp>
      <p:sp>
        <p:nvSpPr>
          <p:cNvPr id="55307" name="矩形 20"/>
          <p:cNvSpPr/>
          <p:nvPr/>
        </p:nvSpPr>
        <p:spPr>
          <a:xfrm>
            <a:off x="7466013" y="1914525"/>
            <a:ext cx="454025" cy="579438"/>
          </a:xfrm>
          <a:prstGeom prst="rect">
            <a:avLst/>
          </a:prstGeom>
          <a:noFill/>
          <a:ln w="9525">
            <a:noFill/>
          </a:ln>
        </p:spPr>
        <p:txBody>
          <a:bodyPr wrap="none" anchor="t">
            <a:spAutoFit/>
          </a:bodyPr>
          <a:p>
            <a:pPr algn="ctr"/>
            <a:r>
              <a:rPr lang="en-US" altLang="x-none" sz="3200" b="1" dirty="0">
                <a:solidFill>
                  <a:srgbClr val="92D050"/>
                </a:solidFill>
                <a:latin typeface="Arial Black" panose="020B0A04020102020204" pitchFamily="2" charset="0"/>
                <a:ea typeface="宋体" panose="02010600030101010101" pitchFamily="2" charset="-122"/>
                <a:sym typeface="Arial Black" panose="020B0A04020102020204" pitchFamily="2" charset="0"/>
              </a:rPr>
              <a:t>3</a:t>
            </a:r>
            <a:endParaRPr lang="zh-CN" altLang="en-US" dirty="0">
              <a:latin typeface="Calibri" panose="020F0502020204030204" pitchFamily="34" charset="0"/>
              <a:ea typeface="宋体" panose="02010600030101010101" pitchFamily="2" charset="-122"/>
            </a:endParaRPr>
          </a:p>
        </p:txBody>
      </p:sp>
      <p:sp>
        <p:nvSpPr>
          <p:cNvPr id="55305" name="TextBox 10"/>
          <p:cNvSpPr/>
          <p:nvPr/>
        </p:nvSpPr>
        <p:spPr>
          <a:xfrm>
            <a:off x="7839075" y="2149475"/>
            <a:ext cx="2593975" cy="2449513"/>
          </a:xfrm>
          <a:prstGeom prst="roundRect">
            <a:avLst>
              <a:gd name="adj" fmla="val 3023"/>
            </a:avLst>
          </a:prstGeom>
          <a:solidFill>
            <a:srgbClr val="F2F2F2"/>
          </a:solidFill>
          <a:ln w="38100" cap="flat" cmpd="sng">
            <a:solidFill>
              <a:srgbClr val="F2F2F2"/>
            </a:solidFill>
            <a:prstDash val="solid"/>
            <a:round/>
            <a:headEnd type="none" w="med" len="med"/>
            <a:tailEnd type="none" w="med" len="med"/>
          </a:ln>
        </p:spPr>
        <p:txBody>
          <a:bodyPr wrap="square" anchor="t"/>
          <a:p>
            <a:pPr marL="285750" indent="-285750">
              <a:lnSpc>
                <a:spcPct val="150000"/>
              </a:lnSpc>
              <a:buChar char="•"/>
            </a:pPr>
            <a:r>
              <a:rPr lang="zh-CN" altLang="en-US" sz="2000" b="1" dirty="0">
                <a:solidFill>
                  <a:srgbClr val="33CC33"/>
                </a:solidFill>
                <a:latin typeface="宋体" panose="02010600030101010101" pitchFamily="2" charset="-122"/>
                <a:ea typeface="宋体" panose="02010600030101010101" pitchFamily="2" charset="-122"/>
              </a:rPr>
              <a:t>选择试卷点击进入答题页面</a:t>
            </a:r>
            <a:endParaRPr lang="zh-CN" altLang="en-US" sz="2000" b="1" dirty="0">
              <a:solidFill>
                <a:srgbClr val="33CC33"/>
              </a:solidFill>
              <a:latin typeface="宋体" panose="02010600030101010101" pitchFamily="2" charset="-122"/>
              <a:ea typeface="宋体" panose="02010600030101010101" pitchFamily="2" charset="-122"/>
            </a:endParaRPr>
          </a:p>
          <a:p>
            <a:pPr marL="285750" indent="-285750">
              <a:lnSpc>
                <a:spcPct val="150000"/>
              </a:lnSpc>
              <a:buChar char="•"/>
            </a:pPr>
            <a:endParaRPr lang="zh-CN" altLang="en-US" dirty="0">
              <a:solidFill>
                <a:srgbClr val="33CC33"/>
              </a:solidFill>
              <a:latin typeface="微软雅黑" panose="020B0503020204020204" charset="-122"/>
              <a:ea typeface="微软雅黑" panose="020B0503020204020204" charset="-122"/>
              <a:sym typeface="微软雅黑" panose="020B0503020204020204" charset="-122"/>
            </a:endParaRPr>
          </a:p>
        </p:txBody>
      </p:sp>
      <p:sp>
        <p:nvSpPr>
          <p:cNvPr id="6148" name="等腰三角形 3"/>
          <p:cNvSpPr/>
          <p:nvPr/>
        </p:nvSpPr>
        <p:spPr>
          <a:xfrm rot="5400000">
            <a:off x="487680" y="539750"/>
            <a:ext cx="331470" cy="285750"/>
          </a:xfrm>
          <a:prstGeom prst="triangle">
            <a:avLst>
              <a:gd name="adj" fmla="val 50000"/>
            </a:avLst>
          </a:prstGeom>
          <a:solidFill>
            <a:schemeClr val="accent1"/>
          </a:solidFill>
          <a:ln w="9525">
            <a:noFill/>
          </a:ln>
        </p:spPr>
        <p:txBody>
          <a:bodyPr anchor="ctr"/>
          <a:p>
            <a:pPr lvl="0" algn="ctr" eaLnBrk="1" fontAlgn="base" latinLnBrk="0" hangingPunct="1">
              <a:lnSpc>
                <a:spcPct val="100000"/>
              </a:lnSpc>
              <a:spcBef>
                <a:spcPct val="0"/>
              </a:spcBef>
              <a:spcAft>
                <a:spcPct val="0"/>
              </a:spcAft>
              <a:buFont typeface="Arial" panose="020B0604020202020204" pitchFamily="34" charset="0"/>
              <a:buNone/>
            </a:pPr>
            <a:endParaRPr sz="1800" b="1" i="1" baseline="0">
              <a:solidFill>
                <a:schemeClr val="tx1"/>
              </a:solidFill>
              <a:latin typeface="Arial" panose="020B0604020202020204" pitchFamily="34" charset="0"/>
              <a:ea typeface="宋体" panose="02010600030101010101" pitchFamily="2" charset="-122"/>
              <a:sym typeface="Arial" panose="020B0604020202020204" pitchFamily="34" charset="0"/>
            </a:endParaRPr>
          </a:p>
        </p:txBody>
      </p:sp>
      <p:sp>
        <p:nvSpPr>
          <p:cNvPr id="56" name="Shape 56"/>
          <p:cNvSpPr>
            <a:spLocks noGrp="1"/>
          </p:cNvSpPr>
          <p:nvPr/>
        </p:nvSpPr>
        <p:spPr>
          <a:xfrm>
            <a:off x="920901" y="509736"/>
            <a:ext cx="2316480" cy="478155"/>
          </a:xfrm>
          <a:prstGeom prst="rect">
            <a:avLst/>
          </a:prstGeom>
        </p:spPr>
        <p:txBody>
          <a:bodyPr vert="horz" wrap="square" lIns="91440" tIns="45720" rIns="91440" bIns="45720" rtlCol="0" anchor="ctr">
            <a:spAutoFit/>
            <a:scene3d>
              <a:camera prst="orthographicFront"/>
              <a:lightRig rig="threePt" dir="t"/>
            </a:scene3d>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base" latinLnBrk="0" hangingPunct="1">
              <a:spcBef>
                <a:spcPct val="0"/>
              </a:spcBef>
              <a:spcAft>
                <a:spcPct val="0"/>
              </a:spcAft>
              <a:buClrTx/>
              <a:buSzTx/>
              <a:buFontTx/>
              <a:buNone/>
              <a:defRPr/>
            </a:pPr>
            <a:r>
              <a:rPr kumimoji="0" lang="zh-CN" altLang="en-US" sz="2800" b="1" i="0" u="none" strike="noStrike" kern="1200" cap="none" spc="0" normalizeH="0" baseline="0" noProof="1" smtClean="0">
                <a:solidFill>
                  <a:schemeClr val="accent1"/>
                </a:solidFill>
                <a:effectLst>
                  <a:outerShdw blurRad="38100" dist="25400" dir="5400000" algn="ctr" rotWithShape="0">
                    <a:srgbClr val="6E747A">
                      <a:alpha val="43000"/>
                    </a:srgbClr>
                  </a:outerShdw>
                </a:effectLst>
                <a:uLnTx/>
                <a:uFillTx/>
                <a:latin typeface="微软雅黑" panose="020B0503020204020204" charset="-122"/>
                <a:ea typeface="微软雅黑" panose="020B0503020204020204" charset="-122"/>
                <a:cs typeface="+mn-cs"/>
                <a:sym typeface="Calibri" panose="020F0502020204030204" pitchFamily="34" charset="0"/>
              </a:rPr>
              <a:t>三、考前复习</a:t>
            </a:r>
            <a:endParaRPr kumimoji="0" lang="zh-CN" altLang="en-US" sz="2800" b="1" i="0" u="none" strike="noStrike" kern="1200" cap="none" spc="0" normalizeH="0" baseline="0" noProof="1" smtClean="0">
              <a:solidFill>
                <a:schemeClr val="accent1"/>
              </a:solidFill>
              <a:effectLst>
                <a:outerShdw blurRad="38100" dist="25400" dir="5400000" algn="ctr" rotWithShape="0">
                  <a:srgbClr val="6E747A">
                    <a:alpha val="43000"/>
                  </a:srgbClr>
                </a:outerShdw>
              </a:effectLst>
              <a:uLnTx/>
              <a:uFillTx/>
              <a:latin typeface="微软雅黑" panose="020B0503020204020204" charset="-122"/>
              <a:ea typeface="微软雅黑" panose="020B0503020204020204" charset="-122"/>
              <a:cs typeface="+mn-cs"/>
              <a:sym typeface="Calibri" panose="020F0502020204030204" pitchFamily="34" charset="0"/>
            </a:endParaRPr>
          </a:p>
        </p:txBody>
      </p:sp>
      <p:cxnSp>
        <p:nvCxnSpPr>
          <p:cNvPr id="5" name="直接连接符 4"/>
          <p:cNvCxnSpPr/>
          <p:nvPr/>
        </p:nvCxnSpPr>
        <p:spPr>
          <a:xfrm>
            <a:off x="892175" y="1014095"/>
            <a:ext cx="10457180" cy="0"/>
          </a:xfrm>
          <a:prstGeom prst="line">
            <a:avLst/>
          </a:prstGeom>
        </p:spPr>
        <p:style>
          <a:lnRef idx="1">
            <a:schemeClr val="accent1"/>
          </a:lnRef>
          <a:fillRef idx="0">
            <a:schemeClr val="accent1"/>
          </a:fillRef>
          <a:effectRef idx="0">
            <a:schemeClr val="accent1"/>
          </a:effectRef>
          <a:fontRef idx="minor">
            <a:schemeClr val="tx1"/>
          </a:fontRef>
        </p:style>
      </p:cxnSp>
      <p:pic>
        <p:nvPicPr>
          <p:cNvPr id="6" name="图片 5" descr="图片9"/>
          <p:cNvPicPr>
            <a:picLocks noChangeAspect="1"/>
          </p:cNvPicPr>
          <p:nvPr/>
        </p:nvPicPr>
        <p:blipFill>
          <a:blip r:embed="rId1" cstate="print"/>
          <a:stretch>
            <a:fillRect/>
          </a:stretch>
        </p:blipFill>
        <p:spPr>
          <a:xfrm>
            <a:off x="10050780" y="260985"/>
            <a:ext cx="859155" cy="712470"/>
          </a:xfrm>
          <a:prstGeom prst="rect">
            <a:avLst/>
          </a:prstGeom>
        </p:spPr>
      </p:pic>
      <p:sp>
        <p:nvSpPr>
          <p:cNvPr id="15" name="文本框 14"/>
          <p:cNvSpPr txBox="1"/>
          <p:nvPr/>
        </p:nvSpPr>
        <p:spPr>
          <a:xfrm>
            <a:off x="10567035" y="501015"/>
            <a:ext cx="1551940" cy="472440"/>
          </a:xfrm>
          <a:prstGeom prst="rect">
            <a:avLst/>
          </a:prstGeom>
          <a:noFill/>
        </p:spPr>
        <p:txBody>
          <a:bodyPr wrap="square" rtlCol="0">
            <a:spAutoFit/>
          </a:bodyPr>
          <a:p>
            <a:r>
              <a:rPr lang="en-US" altLang="zh-CN" sz="2500" dirty="0" err="1">
                <a:solidFill>
                  <a:schemeClr val="bg2">
                    <a:lumMod val="75000"/>
                  </a:schemeClr>
                </a:solidFill>
                <a:latin typeface="方正大黑_GBK" panose="03000509000000000000" charset="-122"/>
                <a:ea typeface="方正大黑_GBK" panose="03000509000000000000" charset="-122"/>
              </a:rPr>
              <a:t>infor</a:t>
            </a:r>
            <a:endParaRPr lang="en-US" altLang="zh-CN" sz="2500" dirty="0">
              <a:solidFill>
                <a:schemeClr val="bg2">
                  <a:lumMod val="75000"/>
                </a:schemeClr>
              </a:solidFill>
              <a:latin typeface="方正大黑_GBK" panose="03000509000000000000" charset="-122"/>
              <a:ea typeface="方正大黑_GBK" panose="03000509000000000000" charset="-122"/>
            </a:endParaRPr>
          </a:p>
        </p:txBody>
      </p:sp>
    </p:spTree>
    <p:custDataLst>
      <p:tags r:id="rId2"/>
    </p:custData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 name="Shape 56"/>
          <p:cNvSpPr>
            <a:spLocks noGrp="1"/>
          </p:cNvSpPr>
          <p:nvPr/>
        </p:nvSpPr>
        <p:spPr>
          <a:xfrm>
            <a:off x="920901" y="509736"/>
            <a:ext cx="2339975" cy="478155"/>
          </a:xfrm>
          <a:prstGeom prst="rect">
            <a:avLst/>
          </a:prstGeom>
        </p:spPr>
        <p:txBody>
          <a:bodyPr vert="horz" wrap="none" lIns="91440" tIns="45720" rIns="91440" bIns="45720" rtlCol="0" anchor="ctr">
            <a:spAutoFit/>
            <a:scene3d>
              <a:camera prst="orthographicFront"/>
              <a:lightRig rig="threePt" dir="t"/>
            </a:scene3d>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base" latinLnBrk="0" hangingPunct="1">
              <a:spcBef>
                <a:spcPct val="0"/>
              </a:spcBef>
              <a:spcAft>
                <a:spcPct val="0"/>
              </a:spcAft>
              <a:buClrTx/>
              <a:buSzTx/>
              <a:buFontTx/>
              <a:buNone/>
              <a:defRPr/>
            </a:pPr>
            <a:r>
              <a:rPr kumimoji="0" lang="zh-CN" altLang="en-US" sz="2800" b="1" i="0" u="none" strike="noStrike" kern="1200" cap="none" spc="0" normalizeH="0" baseline="0" noProof="1" smtClean="0">
                <a:solidFill>
                  <a:schemeClr val="accent1"/>
                </a:solidFill>
                <a:effectLst>
                  <a:outerShdw blurRad="38100" dist="25400" dir="5400000" algn="ctr" rotWithShape="0">
                    <a:srgbClr val="6E747A">
                      <a:alpha val="43000"/>
                    </a:srgbClr>
                  </a:outerShdw>
                </a:effectLst>
                <a:uLnTx/>
                <a:uFillTx/>
                <a:latin typeface="微软雅黑" panose="020B0503020204020204" charset="-122"/>
                <a:ea typeface="微软雅黑" panose="020B0503020204020204" charset="-122"/>
                <a:cs typeface="+mn-cs"/>
                <a:sym typeface="Calibri" panose="020F0502020204030204" pitchFamily="34" charset="0"/>
              </a:rPr>
              <a:t>手机</a:t>
            </a:r>
            <a:r>
              <a:rPr kumimoji="0" lang="en-US" altLang="zh-CN" sz="2800" b="1" i="0" u="none" strike="noStrike" kern="1200" cap="none" spc="0" normalizeH="0" baseline="0" noProof="1" smtClean="0">
                <a:solidFill>
                  <a:schemeClr val="accent1"/>
                </a:solidFill>
                <a:effectLst>
                  <a:outerShdw blurRad="38100" dist="25400" dir="5400000" algn="ctr" rotWithShape="0">
                    <a:srgbClr val="6E747A">
                      <a:alpha val="43000"/>
                    </a:srgbClr>
                  </a:outerShdw>
                </a:effectLst>
                <a:uLnTx/>
                <a:uFillTx/>
                <a:latin typeface="微软雅黑" panose="020B0503020204020204" charset="-122"/>
                <a:ea typeface="微软雅黑" panose="020B0503020204020204" charset="-122"/>
                <a:cs typeface="+mn-cs"/>
                <a:sym typeface="Calibri" panose="020F0502020204030204" pitchFamily="34" charset="0"/>
              </a:rPr>
              <a:t>APP</a:t>
            </a:r>
            <a:r>
              <a:rPr kumimoji="0" lang="zh-CN" altLang="zh-CN" sz="2800" b="1" i="0" u="none" strike="noStrike" kern="1200" cap="none" spc="0" normalizeH="0" baseline="0" noProof="1" smtClean="0">
                <a:solidFill>
                  <a:schemeClr val="accent1"/>
                </a:solidFill>
                <a:effectLst>
                  <a:outerShdw blurRad="38100" dist="25400" dir="5400000" algn="ctr" rotWithShape="0">
                    <a:srgbClr val="6E747A">
                      <a:alpha val="43000"/>
                    </a:srgbClr>
                  </a:outerShdw>
                </a:effectLst>
                <a:uLnTx/>
                <a:uFillTx/>
                <a:latin typeface="微软雅黑" panose="020B0503020204020204" charset="-122"/>
                <a:ea typeface="微软雅黑" panose="020B0503020204020204" charset="-122"/>
                <a:cs typeface="+mn-cs"/>
                <a:sym typeface="Calibri" panose="020F0502020204030204" pitchFamily="34" charset="0"/>
              </a:rPr>
              <a:t>介绍</a:t>
            </a:r>
            <a:endParaRPr kumimoji="0" lang="zh-CN" altLang="zh-CN" sz="2800" b="1" i="0" u="none" strike="noStrike" kern="1200" cap="none" spc="0" normalizeH="0" baseline="0" noProof="1" smtClean="0">
              <a:solidFill>
                <a:schemeClr val="accent1"/>
              </a:solidFill>
              <a:effectLst>
                <a:outerShdw blurRad="38100" dist="25400" dir="5400000" algn="ctr" rotWithShape="0">
                  <a:srgbClr val="6E747A">
                    <a:alpha val="43000"/>
                  </a:srgbClr>
                </a:outerShdw>
              </a:effectLst>
              <a:uLnTx/>
              <a:uFillTx/>
              <a:latin typeface="微软雅黑" panose="020B0503020204020204" charset="-122"/>
              <a:ea typeface="微软雅黑" panose="020B0503020204020204" charset="-122"/>
              <a:cs typeface="+mn-cs"/>
              <a:sym typeface="Calibri" panose="020F0502020204030204" pitchFamily="34" charset="0"/>
            </a:endParaRPr>
          </a:p>
        </p:txBody>
      </p:sp>
      <p:sp>
        <p:nvSpPr>
          <p:cNvPr id="15" name="文本框 14"/>
          <p:cNvSpPr txBox="1"/>
          <p:nvPr/>
        </p:nvSpPr>
        <p:spPr>
          <a:xfrm>
            <a:off x="10594975" y="576580"/>
            <a:ext cx="1551940" cy="472440"/>
          </a:xfrm>
          <a:prstGeom prst="rect">
            <a:avLst/>
          </a:prstGeom>
          <a:noFill/>
        </p:spPr>
        <p:txBody>
          <a:bodyPr wrap="square" rtlCol="0">
            <a:spAutoFit/>
          </a:bodyPr>
          <a:lstStyle/>
          <a:p>
            <a:r>
              <a:rPr lang="en-US" altLang="zh-CN" sz="2500" dirty="0" err="1">
                <a:solidFill>
                  <a:schemeClr val="bg2">
                    <a:lumMod val="75000"/>
                  </a:schemeClr>
                </a:solidFill>
                <a:latin typeface="方正大黑_GBK" panose="03000509000000000000" charset="-122"/>
                <a:ea typeface="方正大黑_GBK" panose="03000509000000000000" charset="-122"/>
              </a:rPr>
              <a:t>infor</a:t>
            </a:r>
            <a:endParaRPr lang="en-US" altLang="zh-CN" sz="2500" dirty="0">
              <a:solidFill>
                <a:schemeClr val="bg2">
                  <a:lumMod val="75000"/>
                </a:schemeClr>
              </a:solidFill>
              <a:latin typeface="方正大黑_GBK" panose="03000509000000000000" charset="-122"/>
              <a:ea typeface="方正大黑_GBK" panose="03000509000000000000" charset="-122"/>
            </a:endParaRPr>
          </a:p>
        </p:txBody>
      </p:sp>
      <p:cxnSp>
        <p:nvCxnSpPr>
          <p:cNvPr id="5" name="直接连接符 4"/>
          <p:cNvCxnSpPr/>
          <p:nvPr/>
        </p:nvCxnSpPr>
        <p:spPr>
          <a:xfrm>
            <a:off x="892175" y="1014095"/>
            <a:ext cx="10457180" cy="0"/>
          </a:xfrm>
          <a:prstGeom prst="line">
            <a:avLst/>
          </a:prstGeom>
        </p:spPr>
        <p:style>
          <a:lnRef idx="1">
            <a:schemeClr val="accent1"/>
          </a:lnRef>
          <a:fillRef idx="0">
            <a:schemeClr val="accent1"/>
          </a:fillRef>
          <a:effectRef idx="0">
            <a:schemeClr val="accent1"/>
          </a:effectRef>
          <a:fontRef idx="minor">
            <a:schemeClr val="tx1"/>
          </a:fontRef>
        </p:style>
      </p:cxnSp>
      <p:pic>
        <p:nvPicPr>
          <p:cNvPr id="6" name="图片 5" descr="图片9"/>
          <p:cNvPicPr>
            <a:picLocks noChangeAspect="1"/>
          </p:cNvPicPr>
          <p:nvPr/>
        </p:nvPicPr>
        <p:blipFill>
          <a:blip r:embed="rId1" cstate="print"/>
          <a:stretch>
            <a:fillRect/>
          </a:stretch>
        </p:blipFill>
        <p:spPr>
          <a:xfrm>
            <a:off x="10050780" y="260985"/>
            <a:ext cx="859155" cy="712470"/>
          </a:xfrm>
          <a:prstGeom prst="rect">
            <a:avLst/>
          </a:prstGeom>
        </p:spPr>
      </p:pic>
      <p:sp>
        <p:nvSpPr>
          <p:cNvPr id="6148" name="等腰三角形 3"/>
          <p:cNvSpPr/>
          <p:nvPr/>
        </p:nvSpPr>
        <p:spPr>
          <a:xfrm rot="5400000">
            <a:off x="487680" y="539750"/>
            <a:ext cx="331470" cy="285750"/>
          </a:xfrm>
          <a:prstGeom prst="triangle">
            <a:avLst>
              <a:gd name="adj" fmla="val 50000"/>
            </a:avLst>
          </a:prstGeom>
          <a:solidFill>
            <a:schemeClr val="accent1"/>
          </a:solidFill>
          <a:ln w="9525">
            <a:noFill/>
          </a:ln>
        </p:spPr>
        <p:txBody>
          <a:bodyPr anchor="ctr"/>
          <a:lstStyle/>
          <a:p>
            <a:pPr lvl="0" algn="ctr" eaLnBrk="1" fontAlgn="base" latinLnBrk="0" hangingPunct="1">
              <a:lnSpc>
                <a:spcPct val="100000"/>
              </a:lnSpc>
              <a:spcBef>
                <a:spcPct val="0"/>
              </a:spcBef>
              <a:spcAft>
                <a:spcPct val="0"/>
              </a:spcAft>
              <a:buFont typeface="Arial" panose="020B0604020202020204" pitchFamily="34" charset="0"/>
              <a:buNone/>
            </a:pPr>
            <a:endParaRPr sz="1800" b="1" i="1" baseline="0">
              <a:solidFill>
                <a:schemeClr val="tx1"/>
              </a:solidFill>
              <a:latin typeface="Arial" panose="020B0604020202020204" pitchFamily="34" charset="0"/>
              <a:ea typeface="宋体" panose="02010600030101010101" pitchFamily="2" charset="-122"/>
              <a:sym typeface="Arial" panose="020B0604020202020204" pitchFamily="34" charset="0"/>
            </a:endParaRPr>
          </a:p>
        </p:txBody>
      </p:sp>
      <p:sp>
        <p:nvSpPr>
          <p:cNvPr id="14" name="任意多边形 13"/>
          <p:cNvSpPr>
            <a:spLocks noChangeAspect="1"/>
          </p:cNvSpPr>
          <p:nvPr/>
        </p:nvSpPr>
        <p:spPr>
          <a:xfrm>
            <a:off x="503238" y="2719388"/>
            <a:ext cx="309563" cy="269875"/>
          </a:xfrm>
          <a:custGeom>
            <a:avLst/>
            <a:gdLst>
              <a:gd name="connsiteX0" fmla="*/ 2136838 w 4244134"/>
              <a:gd name="connsiteY0" fmla="*/ 2537631 h 3693319"/>
              <a:gd name="connsiteX1" fmla="*/ 2299844 w 4244134"/>
              <a:gd name="connsiteY1" fmla="*/ 2700637 h 3693319"/>
              <a:gd name="connsiteX2" fmla="*/ 2462850 w 4244134"/>
              <a:gd name="connsiteY2" fmla="*/ 2537631 h 3693319"/>
              <a:gd name="connsiteX3" fmla="*/ 616723 w 4244134"/>
              <a:gd name="connsiteY3" fmla="*/ 1748051 h 3693319"/>
              <a:gd name="connsiteX4" fmla="*/ 2488723 w 4244134"/>
              <a:gd name="connsiteY4" fmla="*/ 1748051 h 3693319"/>
              <a:gd name="connsiteX5" fmla="*/ 2488723 w 4244134"/>
              <a:gd name="connsiteY5" fmla="*/ 1884677 h 3693319"/>
              <a:gd name="connsiteX6" fmla="*/ 616723 w 4244134"/>
              <a:gd name="connsiteY6" fmla="*/ 1884677 h 3693319"/>
              <a:gd name="connsiteX7" fmla="*/ 616723 w 4244134"/>
              <a:gd name="connsiteY7" fmla="*/ 1421574 h 3693319"/>
              <a:gd name="connsiteX8" fmla="*/ 2488723 w 4244134"/>
              <a:gd name="connsiteY8" fmla="*/ 1421574 h 3693319"/>
              <a:gd name="connsiteX9" fmla="*/ 2488723 w 4244134"/>
              <a:gd name="connsiteY9" fmla="*/ 1558200 h 3693319"/>
              <a:gd name="connsiteX10" fmla="*/ 616723 w 4244134"/>
              <a:gd name="connsiteY10" fmla="*/ 1558200 h 3693319"/>
              <a:gd name="connsiteX11" fmla="*/ 616723 w 4244134"/>
              <a:gd name="connsiteY11" fmla="*/ 1095097 h 3693319"/>
              <a:gd name="connsiteX12" fmla="*/ 2488723 w 4244134"/>
              <a:gd name="connsiteY12" fmla="*/ 1095097 h 3693319"/>
              <a:gd name="connsiteX13" fmla="*/ 2488723 w 4244134"/>
              <a:gd name="connsiteY13" fmla="*/ 1231723 h 3693319"/>
              <a:gd name="connsiteX14" fmla="*/ 616723 w 4244134"/>
              <a:gd name="connsiteY14" fmla="*/ 1231723 h 3693319"/>
              <a:gd name="connsiteX15" fmla="*/ 204718 w 4244134"/>
              <a:gd name="connsiteY15" fmla="*/ 204718 h 3693319"/>
              <a:gd name="connsiteX16" fmla="*/ 204718 w 4244134"/>
              <a:gd name="connsiteY16" fmla="*/ 3488601 h 3693319"/>
              <a:gd name="connsiteX17" fmla="*/ 2907082 w 4244134"/>
              <a:gd name="connsiteY17" fmla="*/ 3488601 h 3693319"/>
              <a:gd name="connsiteX18" fmla="*/ 2907082 w 4244134"/>
              <a:gd name="connsiteY18" fmla="*/ 3096000 h 3693319"/>
              <a:gd name="connsiteX19" fmla="*/ 2907082 w 4244134"/>
              <a:gd name="connsiteY19" fmla="*/ 2973318 h 3693319"/>
              <a:gd name="connsiteX20" fmla="*/ 2907082 w 4244134"/>
              <a:gd name="connsiteY20" fmla="*/ 2619924 h 3693319"/>
              <a:gd name="connsiteX21" fmla="*/ 2302633 w 4244134"/>
              <a:gd name="connsiteY21" fmla="*/ 3224372 h 3693319"/>
              <a:gd name="connsiteX22" fmla="*/ 2288873 w 4244134"/>
              <a:gd name="connsiteY22" fmla="*/ 3210611 h 3693319"/>
              <a:gd name="connsiteX23" fmla="*/ 2286083 w 4244134"/>
              <a:gd name="connsiteY23" fmla="*/ 3213400 h 3693319"/>
              <a:gd name="connsiteX24" fmla="*/ 1610314 w 4244134"/>
              <a:gd name="connsiteY24" fmla="*/ 2537631 h 3693319"/>
              <a:gd name="connsiteX25" fmla="*/ 616723 w 4244134"/>
              <a:gd name="connsiteY25" fmla="*/ 2537631 h 3693319"/>
              <a:gd name="connsiteX26" fmla="*/ 616723 w 4244134"/>
              <a:gd name="connsiteY26" fmla="*/ 2401005 h 3693319"/>
              <a:gd name="connsiteX27" fmla="*/ 1473688 w 4244134"/>
              <a:gd name="connsiteY27" fmla="*/ 2401005 h 3693319"/>
              <a:gd name="connsiteX28" fmla="*/ 1340342 w 4244134"/>
              <a:gd name="connsiteY28" fmla="*/ 2267659 h 3693319"/>
              <a:gd name="connsiteX29" fmla="*/ 1396846 w 4244134"/>
              <a:gd name="connsiteY29" fmla="*/ 2211154 h 3693319"/>
              <a:gd name="connsiteX30" fmla="*/ 616723 w 4244134"/>
              <a:gd name="connsiteY30" fmla="*/ 2211154 h 3693319"/>
              <a:gd name="connsiteX31" fmla="*/ 616723 w 4244134"/>
              <a:gd name="connsiteY31" fmla="*/ 2074528 h 3693319"/>
              <a:gd name="connsiteX32" fmla="*/ 1533472 w 4244134"/>
              <a:gd name="connsiteY32" fmla="*/ 2074528 h 3693319"/>
              <a:gd name="connsiteX33" fmla="*/ 1603604 w 4244134"/>
              <a:gd name="connsiteY33" fmla="*/ 2004396 h 3693319"/>
              <a:gd name="connsiteX34" fmla="*/ 1673735 w 4244134"/>
              <a:gd name="connsiteY34" fmla="*/ 2074528 h 3693319"/>
              <a:gd name="connsiteX35" fmla="*/ 2488723 w 4244134"/>
              <a:gd name="connsiteY35" fmla="*/ 2074528 h 3693319"/>
              <a:gd name="connsiteX36" fmla="*/ 2488723 w 4244134"/>
              <a:gd name="connsiteY36" fmla="*/ 2211154 h 3693319"/>
              <a:gd name="connsiteX37" fmla="*/ 1810361 w 4244134"/>
              <a:gd name="connsiteY37" fmla="*/ 2211154 h 3693319"/>
              <a:gd name="connsiteX38" fmla="*/ 2000212 w 4244134"/>
              <a:gd name="connsiteY38" fmla="*/ 2401005 h 3693319"/>
              <a:gd name="connsiteX39" fmla="*/ 2488723 w 4244134"/>
              <a:gd name="connsiteY39" fmla="*/ 2401005 h 3693319"/>
              <a:gd name="connsiteX40" fmla="*/ 2488723 w 4244134"/>
              <a:gd name="connsiteY40" fmla="*/ 2511758 h 3693319"/>
              <a:gd name="connsiteX41" fmla="*/ 2907082 w 4244134"/>
              <a:gd name="connsiteY41" fmla="*/ 2093399 h 3693319"/>
              <a:gd name="connsiteX42" fmla="*/ 2907082 w 4244134"/>
              <a:gd name="connsiteY42" fmla="*/ 204718 h 3693319"/>
              <a:gd name="connsiteX43" fmla="*/ 0 w 4244134"/>
              <a:gd name="connsiteY43" fmla="*/ 0 h 3693319"/>
              <a:gd name="connsiteX44" fmla="*/ 204718 w 4244134"/>
              <a:gd name="connsiteY44" fmla="*/ 0 h 3693319"/>
              <a:gd name="connsiteX45" fmla="*/ 204718 w 4244134"/>
              <a:gd name="connsiteY45" fmla="*/ 1 h 3693319"/>
              <a:gd name="connsiteX46" fmla="*/ 2907082 w 4244134"/>
              <a:gd name="connsiteY46" fmla="*/ 1 h 3693319"/>
              <a:gd name="connsiteX47" fmla="*/ 2907082 w 4244134"/>
              <a:gd name="connsiteY47" fmla="*/ 0 h 3693319"/>
              <a:gd name="connsiteX48" fmla="*/ 3111799 w 4244134"/>
              <a:gd name="connsiteY48" fmla="*/ 0 h 3693319"/>
              <a:gd name="connsiteX49" fmla="*/ 3111799 w 4244134"/>
              <a:gd name="connsiteY49" fmla="*/ 1888682 h 3693319"/>
              <a:gd name="connsiteX50" fmla="*/ 3980872 w 4244134"/>
              <a:gd name="connsiteY50" fmla="*/ 1019609 h 3693319"/>
              <a:gd name="connsiteX51" fmla="*/ 4244134 w 4244134"/>
              <a:gd name="connsiteY51" fmla="*/ 1282871 h 3693319"/>
              <a:gd name="connsiteX52" fmla="*/ 3111799 w 4244134"/>
              <a:gd name="connsiteY52" fmla="*/ 2415207 h 3693319"/>
              <a:gd name="connsiteX53" fmla="*/ 3111799 w 4244134"/>
              <a:gd name="connsiteY53" fmla="*/ 2973318 h 3693319"/>
              <a:gd name="connsiteX54" fmla="*/ 3111799 w 4244134"/>
              <a:gd name="connsiteY54" fmla="*/ 3096000 h 3693319"/>
              <a:gd name="connsiteX55" fmla="*/ 3111799 w 4244134"/>
              <a:gd name="connsiteY55" fmla="*/ 3693319 h 3693319"/>
              <a:gd name="connsiteX56" fmla="*/ 2907082 w 4244134"/>
              <a:gd name="connsiteY56" fmla="*/ 3693319 h 3693319"/>
              <a:gd name="connsiteX57" fmla="*/ 2907082 w 4244134"/>
              <a:gd name="connsiteY57" fmla="*/ 3693318 h 3693319"/>
              <a:gd name="connsiteX58" fmla="*/ 1 w 4244134"/>
              <a:gd name="connsiteY58" fmla="*/ 3693318 h 3693319"/>
              <a:gd name="connsiteX59" fmla="*/ 1 w 4244134"/>
              <a:gd name="connsiteY59" fmla="*/ 3636000 h 3693319"/>
              <a:gd name="connsiteX60" fmla="*/ 0 w 4244134"/>
              <a:gd name="connsiteY60" fmla="*/ 3636000 h 36933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Lst>
            <a:rect l="l" t="t" r="r" b="b"/>
            <a:pathLst>
              <a:path w="4244134" h="3693319">
                <a:moveTo>
                  <a:pt x="2136838" y="2537631"/>
                </a:moveTo>
                <a:lnTo>
                  <a:pt x="2299844" y="2700637"/>
                </a:lnTo>
                <a:lnTo>
                  <a:pt x="2462850" y="2537631"/>
                </a:lnTo>
                <a:close/>
                <a:moveTo>
                  <a:pt x="616723" y="1748051"/>
                </a:moveTo>
                <a:lnTo>
                  <a:pt x="2488723" y="1748051"/>
                </a:lnTo>
                <a:lnTo>
                  <a:pt x="2488723" y="1884677"/>
                </a:lnTo>
                <a:lnTo>
                  <a:pt x="616723" y="1884677"/>
                </a:lnTo>
                <a:close/>
                <a:moveTo>
                  <a:pt x="616723" y="1421574"/>
                </a:moveTo>
                <a:lnTo>
                  <a:pt x="2488723" y="1421574"/>
                </a:lnTo>
                <a:lnTo>
                  <a:pt x="2488723" y="1558200"/>
                </a:lnTo>
                <a:lnTo>
                  <a:pt x="616723" y="1558200"/>
                </a:lnTo>
                <a:close/>
                <a:moveTo>
                  <a:pt x="616723" y="1095097"/>
                </a:moveTo>
                <a:lnTo>
                  <a:pt x="2488723" y="1095097"/>
                </a:lnTo>
                <a:lnTo>
                  <a:pt x="2488723" y="1231723"/>
                </a:lnTo>
                <a:lnTo>
                  <a:pt x="616723" y="1231723"/>
                </a:lnTo>
                <a:close/>
                <a:moveTo>
                  <a:pt x="204718" y="204718"/>
                </a:moveTo>
                <a:lnTo>
                  <a:pt x="204718" y="3488601"/>
                </a:lnTo>
                <a:lnTo>
                  <a:pt x="2907082" y="3488601"/>
                </a:lnTo>
                <a:lnTo>
                  <a:pt x="2907082" y="3096000"/>
                </a:lnTo>
                <a:lnTo>
                  <a:pt x="2907082" y="2973318"/>
                </a:lnTo>
                <a:lnTo>
                  <a:pt x="2907082" y="2619924"/>
                </a:lnTo>
                <a:lnTo>
                  <a:pt x="2302633" y="3224372"/>
                </a:lnTo>
                <a:lnTo>
                  <a:pt x="2288873" y="3210611"/>
                </a:lnTo>
                <a:lnTo>
                  <a:pt x="2286083" y="3213400"/>
                </a:lnTo>
                <a:lnTo>
                  <a:pt x="1610314" y="2537631"/>
                </a:lnTo>
                <a:lnTo>
                  <a:pt x="616723" y="2537631"/>
                </a:lnTo>
                <a:lnTo>
                  <a:pt x="616723" y="2401005"/>
                </a:lnTo>
                <a:lnTo>
                  <a:pt x="1473688" y="2401005"/>
                </a:lnTo>
                <a:lnTo>
                  <a:pt x="1340342" y="2267659"/>
                </a:lnTo>
                <a:lnTo>
                  <a:pt x="1396846" y="2211154"/>
                </a:lnTo>
                <a:lnTo>
                  <a:pt x="616723" y="2211154"/>
                </a:lnTo>
                <a:lnTo>
                  <a:pt x="616723" y="2074528"/>
                </a:lnTo>
                <a:lnTo>
                  <a:pt x="1533472" y="2074528"/>
                </a:lnTo>
                <a:lnTo>
                  <a:pt x="1603604" y="2004396"/>
                </a:lnTo>
                <a:lnTo>
                  <a:pt x="1673735" y="2074528"/>
                </a:lnTo>
                <a:lnTo>
                  <a:pt x="2488723" y="2074528"/>
                </a:lnTo>
                <a:lnTo>
                  <a:pt x="2488723" y="2211154"/>
                </a:lnTo>
                <a:lnTo>
                  <a:pt x="1810361" y="2211154"/>
                </a:lnTo>
                <a:lnTo>
                  <a:pt x="2000212" y="2401005"/>
                </a:lnTo>
                <a:lnTo>
                  <a:pt x="2488723" y="2401005"/>
                </a:lnTo>
                <a:lnTo>
                  <a:pt x="2488723" y="2511758"/>
                </a:lnTo>
                <a:lnTo>
                  <a:pt x="2907082" y="2093399"/>
                </a:lnTo>
                <a:lnTo>
                  <a:pt x="2907082" y="204718"/>
                </a:lnTo>
                <a:close/>
                <a:moveTo>
                  <a:pt x="0" y="0"/>
                </a:moveTo>
                <a:lnTo>
                  <a:pt x="204718" y="0"/>
                </a:lnTo>
                <a:lnTo>
                  <a:pt x="204718" y="1"/>
                </a:lnTo>
                <a:lnTo>
                  <a:pt x="2907082" y="1"/>
                </a:lnTo>
                <a:lnTo>
                  <a:pt x="2907082" y="0"/>
                </a:lnTo>
                <a:lnTo>
                  <a:pt x="3111799" y="0"/>
                </a:lnTo>
                <a:lnTo>
                  <a:pt x="3111799" y="1888682"/>
                </a:lnTo>
                <a:lnTo>
                  <a:pt x="3980872" y="1019609"/>
                </a:lnTo>
                <a:lnTo>
                  <a:pt x="4244134" y="1282871"/>
                </a:lnTo>
                <a:lnTo>
                  <a:pt x="3111799" y="2415207"/>
                </a:lnTo>
                <a:lnTo>
                  <a:pt x="3111799" y="2973318"/>
                </a:lnTo>
                <a:lnTo>
                  <a:pt x="3111799" y="3096000"/>
                </a:lnTo>
                <a:lnTo>
                  <a:pt x="3111799" y="3693319"/>
                </a:lnTo>
                <a:lnTo>
                  <a:pt x="2907082" y="3693319"/>
                </a:lnTo>
                <a:lnTo>
                  <a:pt x="2907082" y="3693318"/>
                </a:lnTo>
                <a:lnTo>
                  <a:pt x="1" y="3693318"/>
                </a:lnTo>
                <a:lnTo>
                  <a:pt x="1" y="3636000"/>
                </a:lnTo>
                <a:lnTo>
                  <a:pt x="0" y="363600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90000" tIns="46800" rIns="90000" bIns="46800" anchor="ctr">
            <a:normAutofit fontScale="67500" lnSpcReduction="20000"/>
          </a:bodyPr>
          <a:p>
            <a:pPr algn="ctr" eaLnBrk="1" fontAlgn="auto" hangingPunct="1">
              <a:spcBef>
                <a:spcPts val="0"/>
              </a:spcBef>
              <a:spcAft>
                <a:spcPts val="0"/>
              </a:spcAft>
              <a:defRPr/>
            </a:pPr>
            <a:endParaRPr lang="zh-CN" altLang="en-US" sz="1800" strike="noStrike" noProof="1"/>
          </a:p>
        </p:txBody>
      </p:sp>
      <p:pic>
        <p:nvPicPr>
          <p:cNvPr id="3" name="图片 2"/>
          <p:cNvPicPr>
            <a:picLocks noChangeAspect="1"/>
          </p:cNvPicPr>
          <p:nvPr/>
        </p:nvPicPr>
        <p:blipFill>
          <a:blip r:embed="rId2"/>
          <a:stretch>
            <a:fillRect/>
          </a:stretch>
        </p:blipFill>
        <p:spPr>
          <a:xfrm>
            <a:off x="1424940" y="1284605"/>
            <a:ext cx="9342755" cy="4685665"/>
          </a:xfrm>
          <a:prstGeom prst="rect">
            <a:avLst/>
          </a:prstGeom>
        </p:spPr>
      </p:pic>
      <p:sp>
        <p:nvSpPr>
          <p:cNvPr id="100" name="文本框 99"/>
          <p:cNvSpPr txBox="1"/>
          <p:nvPr/>
        </p:nvSpPr>
        <p:spPr>
          <a:xfrm>
            <a:off x="3428365" y="6077585"/>
            <a:ext cx="5720080" cy="398780"/>
          </a:xfrm>
          <a:prstGeom prst="rect">
            <a:avLst/>
          </a:prstGeom>
          <a:solidFill>
            <a:schemeClr val="accent1">
              <a:lumMod val="20000"/>
              <a:lumOff val="80000"/>
              <a:alpha val="16000"/>
            </a:schemeClr>
          </a:solidFill>
          <a:ln w="9525">
            <a:noFill/>
          </a:ln>
        </p:spPr>
        <p:txBody>
          <a:bodyPr wrap="square">
            <a:spAutoFit/>
          </a:bodyPr>
          <a:p>
            <a:pPr indent="0" algn="ctr"/>
            <a:r>
              <a:rPr lang="zh-CN" altLang="en-US" sz="2000" b="1">
                <a:latin typeface="微软雅黑" panose="020B0503020204020204" charset="-122"/>
                <a:ea typeface="微软雅黑" panose="020B0503020204020204" charset="-122"/>
                <a:cs typeface="微软雅黑" panose="020B0503020204020204" charset="-122"/>
              </a:rPr>
              <a:t>属于校园学习的客户端  属于每个学生的客户端</a:t>
            </a:r>
            <a:endParaRPr lang="zh-CN" altLang="en-US" sz="2000" b="1">
              <a:latin typeface="微软雅黑" panose="020B0503020204020204" charset="-122"/>
              <a:ea typeface="微软雅黑" panose="020B0503020204020204" charset="-122"/>
              <a:cs typeface="微软雅黑" panose="020B050302020402020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00"/>
                                        </p:tgtEl>
                                        <p:attrNameLst>
                                          <p:attrName>style.visibility</p:attrName>
                                        </p:attrNameLst>
                                      </p:cBhvr>
                                      <p:to>
                                        <p:strVal val="visible"/>
                                      </p:to>
                                    </p:set>
                                    <p:animEffect transition="in" filter="fade">
                                      <p:cBhvr>
                                        <p:cTn id="7" dur="1000"/>
                                        <p:tgtEl>
                                          <p:spTgt spid="100"/>
                                        </p:tgtEl>
                                      </p:cBhvr>
                                    </p:animEffect>
                                    <p:anim calcmode="lin" valueType="num">
                                      <p:cBhvr>
                                        <p:cTn id="8" dur="1000" fill="hold"/>
                                        <p:tgtEl>
                                          <p:spTgt spid="100"/>
                                        </p:tgtEl>
                                        <p:attrNameLst>
                                          <p:attrName>ppt_x</p:attrName>
                                        </p:attrNameLst>
                                      </p:cBhvr>
                                      <p:tavLst>
                                        <p:tav tm="0">
                                          <p:val>
                                            <p:strVal val="#ppt_x"/>
                                          </p:val>
                                        </p:tav>
                                        <p:tav tm="100000">
                                          <p:val>
                                            <p:strVal val="#ppt_x"/>
                                          </p:val>
                                        </p:tav>
                                      </p:tavLst>
                                    </p:anim>
                                    <p:anim calcmode="lin" valueType="num">
                                      <p:cBhvr>
                                        <p:cTn id="9" dur="1000" fill="hold"/>
                                        <p:tgtEl>
                                          <p:spTgt spid="100"/>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1000"/>
                                        <p:tgtEl>
                                          <p:spTgt spid="3"/>
                                        </p:tgtEl>
                                      </p:cBhvr>
                                    </p:animEffect>
                                    <p:anim calcmode="lin" valueType="num">
                                      <p:cBhvr>
                                        <p:cTn id="13" dur="1000" fill="hold"/>
                                        <p:tgtEl>
                                          <p:spTgt spid="3"/>
                                        </p:tgtEl>
                                        <p:attrNameLst>
                                          <p:attrName>ppt_x</p:attrName>
                                        </p:attrNameLst>
                                      </p:cBhvr>
                                      <p:tavLst>
                                        <p:tav tm="0">
                                          <p:val>
                                            <p:strVal val="#ppt_x"/>
                                          </p:val>
                                        </p:tav>
                                        <p:tav tm="100000">
                                          <p:val>
                                            <p:strVal val="#ppt_x"/>
                                          </p:val>
                                        </p:tav>
                                      </p:tavLst>
                                    </p:anim>
                                    <p:anim calcmode="lin" valueType="num">
                                      <p:cBhvr>
                                        <p:cTn id="14"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0" grpId="0" bldLvl="0" animBg="1"/>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4" name="Picture 2"/>
          <p:cNvPicPr>
            <a:picLocks noChangeAspect="1" noChangeArrowheads="1"/>
          </p:cNvPicPr>
          <p:nvPr>
            <p:ph idx="1"/>
          </p:nvPr>
        </p:nvPicPr>
        <p:blipFill>
          <a:blip r:embed="rId1"/>
          <a:srcRect l="14249" t="13425" r="14182" b="11516"/>
          <a:stretch>
            <a:fillRect/>
          </a:stretch>
        </p:blipFill>
        <p:spPr>
          <a:xfrm>
            <a:off x="4199890" y="1883410"/>
            <a:ext cx="5668645" cy="3964305"/>
          </a:xfrm>
          <a:prstGeom prst="rect">
            <a:avLst/>
          </a:prstGeom>
          <a:solidFill>
            <a:schemeClr val="bg1"/>
          </a:solidFill>
          <a:ln>
            <a:solidFill>
              <a:schemeClr val="bg1"/>
            </a:solidFill>
          </a:ln>
        </p:spPr>
      </p:pic>
      <p:grpSp>
        <p:nvGrpSpPr>
          <p:cNvPr id="102" name="组合 101"/>
          <p:cNvGrpSpPr/>
          <p:nvPr/>
        </p:nvGrpSpPr>
        <p:grpSpPr>
          <a:xfrm>
            <a:off x="1996646" y="2780288"/>
            <a:ext cx="1505319" cy="1297689"/>
            <a:chOff x="2030922" y="2327368"/>
            <a:chExt cx="1528342" cy="1317536"/>
          </a:xfrm>
        </p:grpSpPr>
        <p:sp>
          <p:nvSpPr>
            <p:cNvPr id="103" name="六边形 102"/>
            <p:cNvSpPr/>
            <p:nvPr/>
          </p:nvSpPr>
          <p:spPr>
            <a:xfrm>
              <a:off x="2030922" y="2327368"/>
              <a:ext cx="1528342" cy="1317536"/>
            </a:xfrm>
            <a:prstGeom prst="hexagon">
              <a:avLst/>
            </a:prstGeom>
            <a:gradFill flip="none" rotWithShape="1">
              <a:gsLst>
                <a:gs pos="61000">
                  <a:srgbClr val="F6F6F6"/>
                </a:gs>
                <a:gs pos="37000">
                  <a:srgbClr val="E0E0E0"/>
                </a:gs>
                <a:gs pos="17000">
                  <a:srgbClr val="DEDEDE"/>
                </a:gs>
                <a:gs pos="100000">
                  <a:schemeClr val="bg1"/>
                </a:gs>
              </a:gsLst>
              <a:lin ang="13500000" scaled="1"/>
              <a:tileRect/>
            </a:gradFill>
            <a:ln w="19050">
              <a:noFill/>
            </a:ln>
            <a:effectLst>
              <a:outerShdw blurRad="381000" dist="127000" dir="2400000" algn="tl" rotWithShape="0">
                <a:srgbClr val="696969">
                  <a:alpha val="47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sz="2400">
                <a:solidFill>
                  <a:prstClr val="white"/>
                </a:solidFill>
              </a:endParaRPr>
            </a:p>
          </p:txBody>
        </p:sp>
        <p:sp>
          <p:nvSpPr>
            <p:cNvPr id="104" name="任意多边形 103"/>
            <p:cNvSpPr/>
            <p:nvPr/>
          </p:nvSpPr>
          <p:spPr>
            <a:xfrm>
              <a:off x="2105578" y="2390868"/>
              <a:ext cx="1381022" cy="1190535"/>
            </a:xfrm>
            <a:custGeom>
              <a:avLst/>
              <a:gdLst>
                <a:gd name="connsiteX0" fmla="*/ 407876 w 1381020"/>
                <a:gd name="connsiteY0" fmla="*/ 167033 h 1190534"/>
                <a:gd name="connsiteX1" fmla="*/ 193759 w 1381020"/>
                <a:gd name="connsiteY1" fmla="*/ 595266 h 1190534"/>
                <a:gd name="connsiteX2" fmla="*/ 407876 w 1381020"/>
                <a:gd name="connsiteY2" fmla="*/ 1023499 h 1190534"/>
                <a:gd name="connsiteX3" fmla="*/ 973145 w 1381020"/>
                <a:gd name="connsiteY3" fmla="*/ 1023499 h 1190534"/>
                <a:gd name="connsiteX4" fmla="*/ 1187261 w 1381020"/>
                <a:gd name="connsiteY4" fmla="*/ 595266 h 1190534"/>
                <a:gd name="connsiteX5" fmla="*/ 973145 w 1381020"/>
                <a:gd name="connsiteY5" fmla="*/ 167033 h 1190534"/>
                <a:gd name="connsiteX6" fmla="*/ 297634 w 1381020"/>
                <a:gd name="connsiteY6" fmla="*/ 0 h 1190534"/>
                <a:gd name="connsiteX7" fmla="*/ 1083387 w 1381020"/>
                <a:gd name="connsiteY7" fmla="*/ 0 h 1190534"/>
                <a:gd name="connsiteX8" fmla="*/ 1381020 w 1381020"/>
                <a:gd name="connsiteY8" fmla="*/ 595267 h 1190534"/>
                <a:gd name="connsiteX9" fmla="*/ 1083387 w 1381020"/>
                <a:gd name="connsiteY9" fmla="*/ 1190534 h 1190534"/>
                <a:gd name="connsiteX10" fmla="*/ 297634 w 1381020"/>
                <a:gd name="connsiteY10" fmla="*/ 1190534 h 1190534"/>
                <a:gd name="connsiteX11" fmla="*/ 0 w 1381020"/>
                <a:gd name="connsiteY11" fmla="*/ 595267 h 11905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381020" h="1190534">
                  <a:moveTo>
                    <a:pt x="407876" y="167033"/>
                  </a:moveTo>
                  <a:lnTo>
                    <a:pt x="193759" y="595266"/>
                  </a:lnTo>
                  <a:lnTo>
                    <a:pt x="407876" y="1023499"/>
                  </a:lnTo>
                  <a:lnTo>
                    <a:pt x="973145" y="1023499"/>
                  </a:lnTo>
                  <a:lnTo>
                    <a:pt x="1187261" y="595266"/>
                  </a:lnTo>
                  <a:lnTo>
                    <a:pt x="973145" y="167033"/>
                  </a:lnTo>
                  <a:close/>
                  <a:moveTo>
                    <a:pt x="297634" y="0"/>
                  </a:moveTo>
                  <a:lnTo>
                    <a:pt x="1083387" y="0"/>
                  </a:lnTo>
                  <a:lnTo>
                    <a:pt x="1381020" y="595267"/>
                  </a:lnTo>
                  <a:lnTo>
                    <a:pt x="1083387" y="1190534"/>
                  </a:lnTo>
                  <a:lnTo>
                    <a:pt x="297634" y="1190534"/>
                  </a:lnTo>
                  <a:lnTo>
                    <a:pt x="0" y="595267"/>
                  </a:lnTo>
                  <a:close/>
                </a:path>
              </a:pathLst>
            </a:custGeom>
            <a:gradFill>
              <a:gsLst>
                <a:gs pos="57000">
                  <a:srgbClr val="F5F5F5"/>
                </a:gs>
                <a:gs pos="32000">
                  <a:srgbClr val="DEDEDE"/>
                </a:gs>
                <a:gs pos="0">
                  <a:srgbClr val="CBCBCB"/>
                </a:gs>
                <a:gs pos="100000">
                  <a:schemeClr val="bg1"/>
                </a:gs>
              </a:gsLst>
              <a:lin ang="2700000" scaled="1"/>
            </a:gradFill>
            <a:ln w="19050">
              <a:noFill/>
            </a:ln>
            <a:effectLst>
              <a:softEdge rad="0"/>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lang="zh-CN" altLang="en-US" sz="2400">
                <a:solidFill>
                  <a:prstClr val="white"/>
                </a:solidFill>
              </a:endParaRPr>
            </a:p>
          </p:txBody>
        </p:sp>
        <p:sp>
          <p:nvSpPr>
            <p:cNvPr id="105" name="六边形 104"/>
            <p:cNvSpPr/>
            <p:nvPr/>
          </p:nvSpPr>
          <p:spPr>
            <a:xfrm>
              <a:off x="2298341" y="2557901"/>
              <a:ext cx="993503" cy="856467"/>
            </a:xfrm>
            <a:prstGeom prst="hexagon">
              <a:avLst/>
            </a:prstGeom>
            <a:solidFill>
              <a:srgbClr val="FE6835"/>
            </a:solidFill>
            <a:ln w="19050">
              <a:noFill/>
            </a:ln>
            <a:effectLst>
              <a:innerShdw blurRad="76200" dist="63500" dir="13500000">
                <a:prstClr val="black">
                  <a:alpha val="46000"/>
                </a:prstClr>
              </a:innerShdw>
              <a:softEdge rad="0"/>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sz="2400">
                <a:solidFill>
                  <a:prstClr val="white"/>
                </a:solidFill>
              </a:endParaRPr>
            </a:p>
          </p:txBody>
        </p:sp>
        <p:sp>
          <p:nvSpPr>
            <p:cNvPr id="106" name="梯形 105"/>
            <p:cNvSpPr/>
            <p:nvPr/>
          </p:nvSpPr>
          <p:spPr>
            <a:xfrm>
              <a:off x="2402684" y="3414367"/>
              <a:ext cx="785815" cy="167035"/>
            </a:xfrm>
            <a:prstGeom prst="trapezoid">
              <a:avLst>
                <a:gd name="adj" fmla="val 66343"/>
              </a:avLst>
            </a:prstGeom>
            <a:gradFill>
              <a:gsLst>
                <a:gs pos="0">
                  <a:srgbClr val="E6E6E6"/>
                </a:gs>
                <a:gs pos="100000">
                  <a:srgbClr val="F7F7F7"/>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sz="2400">
                <a:solidFill>
                  <a:prstClr val="white"/>
                </a:solidFill>
              </a:endParaRPr>
            </a:p>
          </p:txBody>
        </p:sp>
        <p:sp>
          <p:nvSpPr>
            <p:cNvPr id="107" name="梯形 71"/>
            <p:cNvSpPr/>
            <p:nvPr/>
          </p:nvSpPr>
          <p:spPr>
            <a:xfrm rot="14580000" flipH="1">
              <a:off x="2925227" y="2640055"/>
              <a:ext cx="667005" cy="171628"/>
            </a:xfrm>
            <a:custGeom>
              <a:avLst/>
              <a:gdLst>
                <a:gd name="connsiteX0" fmla="*/ 0 w 667005"/>
                <a:gd name="connsiteY0" fmla="*/ 171628 h 171628"/>
                <a:gd name="connsiteX1" fmla="*/ 85140 w 667005"/>
                <a:gd name="connsiteY1" fmla="*/ 0 h 171628"/>
                <a:gd name="connsiteX2" fmla="*/ 581865 w 667005"/>
                <a:gd name="connsiteY2" fmla="*/ 0 h 171628"/>
                <a:gd name="connsiteX3" fmla="*/ 667005 w 667005"/>
                <a:gd name="connsiteY3" fmla="*/ 171628 h 171628"/>
                <a:gd name="connsiteX4" fmla="*/ 0 w 667005"/>
                <a:gd name="connsiteY4" fmla="*/ 171628 h 171628"/>
                <a:gd name="connsiteX0-1" fmla="*/ 0 w 667005"/>
                <a:gd name="connsiteY0-2" fmla="*/ 171737 h 171737"/>
                <a:gd name="connsiteX1-3" fmla="*/ 99339 w 667005"/>
                <a:gd name="connsiteY1-4" fmla="*/ 0 h 171737"/>
                <a:gd name="connsiteX2-5" fmla="*/ 581865 w 667005"/>
                <a:gd name="connsiteY2-6" fmla="*/ 109 h 171737"/>
                <a:gd name="connsiteX3-7" fmla="*/ 667005 w 667005"/>
                <a:gd name="connsiteY3-8" fmla="*/ 171737 h 171737"/>
                <a:gd name="connsiteX4-9" fmla="*/ 0 w 667005"/>
                <a:gd name="connsiteY4-10" fmla="*/ 171737 h 171737"/>
                <a:gd name="connsiteX0-11" fmla="*/ 0 w 667005"/>
                <a:gd name="connsiteY0-12" fmla="*/ 171628 h 171628"/>
                <a:gd name="connsiteX1-13" fmla="*/ 140601 w 667005"/>
                <a:gd name="connsiteY1-14" fmla="*/ 10938 h 171628"/>
                <a:gd name="connsiteX2-15" fmla="*/ 581865 w 667005"/>
                <a:gd name="connsiteY2-16" fmla="*/ 0 h 171628"/>
                <a:gd name="connsiteX3-17" fmla="*/ 667005 w 667005"/>
                <a:gd name="connsiteY3-18" fmla="*/ 171628 h 171628"/>
                <a:gd name="connsiteX4-19" fmla="*/ 0 w 667005"/>
                <a:gd name="connsiteY4-20" fmla="*/ 171628 h 171628"/>
                <a:gd name="connsiteX0-21" fmla="*/ 0 w 667005"/>
                <a:gd name="connsiteY0-22" fmla="*/ 171628 h 171628"/>
                <a:gd name="connsiteX1-23" fmla="*/ 103609 w 667005"/>
                <a:gd name="connsiteY1-24" fmla="*/ 1280 h 171628"/>
                <a:gd name="connsiteX2-25" fmla="*/ 581865 w 667005"/>
                <a:gd name="connsiteY2-26" fmla="*/ 0 h 171628"/>
                <a:gd name="connsiteX3-27" fmla="*/ 667005 w 667005"/>
                <a:gd name="connsiteY3-28" fmla="*/ 171628 h 171628"/>
                <a:gd name="connsiteX4-29" fmla="*/ 0 w 667005"/>
                <a:gd name="connsiteY4-30" fmla="*/ 171628 h 171628"/>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67005" h="171628">
                  <a:moveTo>
                    <a:pt x="0" y="171628"/>
                  </a:moveTo>
                  <a:lnTo>
                    <a:pt x="103609" y="1280"/>
                  </a:lnTo>
                  <a:lnTo>
                    <a:pt x="581865" y="0"/>
                  </a:lnTo>
                  <a:lnTo>
                    <a:pt x="667005" y="171628"/>
                  </a:lnTo>
                  <a:lnTo>
                    <a:pt x="0" y="171628"/>
                  </a:lnTo>
                  <a:close/>
                </a:path>
              </a:pathLst>
            </a:custGeom>
            <a:gradFill>
              <a:gsLst>
                <a:gs pos="0">
                  <a:srgbClr val="DEDEDE"/>
                </a:gs>
                <a:gs pos="100000">
                  <a:srgbClr val="F4F4F4"/>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sz="2400">
                <a:solidFill>
                  <a:prstClr val="white"/>
                </a:solidFill>
              </a:endParaRPr>
            </a:p>
          </p:txBody>
        </p:sp>
        <p:sp>
          <p:nvSpPr>
            <p:cNvPr id="108" name="任意多边形 107"/>
            <p:cNvSpPr/>
            <p:nvPr/>
          </p:nvSpPr>
          <p:spPr>
            <a:xfrm>
              <a:off x="2105964" y="2395147"/>
              <a:ext cx="413216" cy="595267"/>
            </a:xfrm>
            <a:custGeom>
              <a:avLst/>
              <a:gdLst>
                <a:gd name="connsiteX0" fmla="*/ 297634 w 413216"/>
                <a:gd name="connsiteY0" fmla="*/ 0 h 595267"/>
                <a:gd name="connsiteX1" fmla="*/ 302996 w 413216"/>
                <a:gd name="connsiteY1" fmla="*/ 0 h 595267"/>
                <a:gd name="connsiteX2" fmla="*/ 413216 w 413216"/>
                <a:gd name="connsiteY2" fmla="*/ 167033 h 595267"/>
                <a:gd name="connsiteX3" fmla="*/ 407876 w 413216"/>
                <a:gd name="connsiteY3" fmla="*/ 167033 h 595267"/>
                <a:gd name="connsiteX4" fmla="*/ 193759 w 413216"/>
                <a:gd name="connsiteY4" fmla="*/ 595266 h 595267"/>
                <a:gd name="connsiteX5" fmla="*/ 193760 w 413216"/>
                <a:gd name="connsiteY5" fmla="*/ 595267 h 595267"/>
                <a:gd name="connsiteX6" fmla="*/ 0 w 413216"/>
                <a:gd name="connsiteY6" fmla="*/ 595267 h 5952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3216" h="595267">
                  <a:moveTo>
                    <a:pt x="297634" y="0"/>
                  </a:moveTo>
                  <a:lnTo>
                    <a:pt x="302996" y="0"/>
                  </a:lnTo>
                  <a:lnTo>
                    <a:pt x="413216" y="167033"/>
                  </a:lnTo>
                  <a:lnTo>
                    <a:pt x="407876" y="167033"/>
                  </a:lnTo>
                  <a:lnTo>
                    <a:pt x="193759" y="595266"/>
                  </a:lnTo>
                  <a:lnTo>
                    <a:pt x="193760" y="595267"/>
                  </a:lnTo>
                  <a:lnTo>
                    <a:pt x="0" y="595267"/>
                  </a:lnTo>
                  <a:close/>
                </a:path>
              </a:pathLst>
            </a:custGeom>
            <a:gradFill>
              <a:gsLst>
                <a:gs pos="100000">
                  <a:srgbClr val="DFDFDF"/>
                </a:gs>
                <a:gs pos="0">
                  <a:srgbClr val="B4B4B4"/>
                </a:gs>
              </a:gsLst>
              <a:lin ang="2700000" scaled="0"/>
            </a:gradFill>
            <a:ln w="19050">
              <a:noFill/>
            </a:ln>
            <a:effectLst>
              <a:softEdge rad="0"/>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lang="zh-CN" altLang="en-US" sz="2400">
                <a:solidFill>
                  <a:prstClr val="white"/>
                </a:solidFill>
              </a:endParaRPr>
            </a:p>
          </p:txBody>
        </p:sp>
        <p:sp>
          <p:nvSpPr>
            <p:cNvPr id="109" name="梯形 108"/>
            <p:cNvSpPr/>
            <p:nvPr/>
          </p:nvSpPr>
          <p:spPr>
            <a:xfrm flipV="1">
              <a:off x="2402681" y="2390864"/>
              <a:ext cx="785814" cy="167035"/>
            </a:xfrm>
            <a:prstGeom prst="trapezoid">
              <a:avLst>
                <a:gd name="adj" fmla="val 66343"/>
              </a:avLst>
            </a:prstGeom>
            <a:gradFill>
              <a:gsLst>
                <a:gs pos="100000">
                  <a:srgbClr val="DFDFDF"/>
                </a:gs>
                <a:gs pos="0">
                  <a:srgbClr val="B4B4B4"/>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sz="2400">
                <a:solidFill>
                  <a:prstClr val="white"/>
                </a:solidFill>
              </a:endParaRPr>
            </a:p>
          </p:txBody>
        </p:sp>
      </p:grpSp>
      <p:sp>
        <p:nvSpPr>
          <p:cNvPr id="48" name="文本框 47"/>
          <p:cNvSpPr txBox="1"/>
          <p:nvPr/>
        </p:nvSpPr>
        <p:spPr>
          <a:xfrm>
            <a:off x="2256206" y="3020883"/>
            <a:ext cx="1010967" cy="829945"/>
          </a:xfrm>
          <a:prstGeom prst="rect">
            <a:avLst/>
          </a:prstGeom>
          <a:noFill/>
        </p:spPr>
        <p:txBody>
          <a:bodyPr wrap="square" lIns="91440" tIns="45720" rIns="91440" bIns="45720" rtlCol="0">
            <a:spAutoFit/>
          </a:bodyPr>
          <a:p>
            <a:pPr algn="ctr"/>
            <a:r>
              <a:rPr lang="en-US" altLang="zh-CN" sz="4800" dirty="0">
                <a:solidFill>
                  <a:prstClr val="white"/>
                </a:solidFill>
                <a:latin typeface="微软雅黑" panose="020B0503020204020204" charset="-122"/>
                <a:ea typeface="微软雅黑" panose="020B0503020204020204" charset="-122"/>
              </a:rPr>
              <a:t>5</a:t>
            </a:r>
            <a:endParaRPr lang="en-US" altLang="zh-CN" sz="4800" dirty="0">
              <a:solidFill>
                <a:prstClr val="white"/>
              </a:solidFill>
              <a:latin typeface="微软雅黑" panose="020B0503020204020204" charset="-122"/>
              <a:ea typeface="微软雅黑" panose="020B050302020402020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par>
                                <p:cTn id="9" presetID="10" presetClass="entr" presetSubtype="0" fill="hold" grpId="0" nodeType="withEffect">
                                  <p:stCondLst>
                                    <p:cond delay="100"/>
                                  </p:stCondLst>
                                  <p:childTnLst>
                                    <p:set>
                                      <p:cBhvr>
                                        <p:cTn id="10" dur="1" fill="hold">
                                          <p:stCondLst>
                                            <p:cond delay="0"/>
                                          </p:stCondLst>
                                        </p:cTn>
                                        <p:tgtEl>
                                          <p:spTgt spid="48"/>
                                        </p:tgtEl>
                                        <p:attrNameLst>
                                          <p:attrName>style.visibility</p:attrName>
                                        </p:attrNameLst>
                                      </p:cBhvr>
                                      <p:to>
                                        <p:strVal val="visible"/>
                                      </p:to>
                                    </p:set>
                                    <p:animEffect transition="in" filter="fade">
                                      <p:cBhvr>
                                        <p:cTn id="11" dur="500"/>
                                        <p:tgtEl>
                                          <p:spTgt spid="48"/>
                                        </p:tgtEl>
                                      </p:cBhvr>
                                    </p:animEffect>
                                  </p:childTnLst>
                                </p:cTn>
                              </p:par>
                              <p:par>
                                <p:cTn id="12" presetID="10" presetClass="entr" presetSubtype="0" fill="hold" nodeType="withEffect">
                                  <p:stCondLst>
                                    <p:cond delay="200"/>
                                  </p:stCondLst>
                                  <p:childTnLst>
                                    <p:set>
                                      <p:cBhvr>
                                        <p:cTn id="13" dur="1" fill="hold">
                                          <p:stCondLst>
                                            <p:cond delay="0"/>
                                          </p:stCondLst>
                                        </p:cTn>
                                        <p:tgtEl>
                                          <p:spTgt spid="102"/>
                                        </p:tgtEl>
                                        <p:attrNameLst>
                                          <p:attrName>style.visibility</p:attrName>
                                        </p:attrNameLst>
                                      </p:cBhvr>
                                      <p:to>
                                        <p:strVal val="visible"/>
                                      </p:to>
                                    </p:set>
                                    <p:animEffect transition="in" filter="fade">
                                      <p:cBhvr>
                                        <p:cTn id="14" dur="500"/>
                                        <p:tgtEl>
                                          <p:spTgt spid="10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 grpId="0"/>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endParaRPr lang="zh-CN" altLang="en-US"/>
          </a:p>
        </p:txBody>
      </p:sp>
      <p:pic>
        <p:nvPicPr>
          <p:cNvPr id="21" name="Picture 21"/>
          <p:cNvPicPr>
            <a:picLocks noChangeAspect="1" noChangeArrowheads="1"/>
          </p:cNvPicPr>
          <p:nvPr>
            <p:ph idx="1"/>
          </p:nvPr>
        </p:nvPicPr>
        <p:blipFill>
          <a:blip r:embed="rId1"/>
          <a:srcRect/>
          <a:stretch>
            <a:fillRect/>
          </a:stretch>
        </p:blipFill>
        <p:spPr>
          <a:xfrm>
            <a:off x="-614045" y="-200025"/>
            <a:ext cx="13132435" cy="7387590"/>
          </a:xfrm>
          <a:prstGeom prst="rect">
            <a:avLst/>
          </a:prstGeom>
          <a:noFill/>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文本框 6"/>
          <p:cNvSpPr txBox="1"/>
          <p:nvPr/>
        </p:nvSpPr>
        <p:spPr>
          <a:xfrm>
            <a:off x="5414010" y="1096010"/>
            <a:ext cx="6023610" cy="4769485"/>
          </a:xfrm>
          <a:prstGeom prst="rect">
            <a:avLst/>
          </a:prstGeom>
          <a:noFill/>
        </p:spPr>
        <p:txBody>
          <a:bodyPr wrap="square" rtlCol="0">
            <a:spAutoFit/>
          </a:bodyPr>
          <a:lstStyle/>
          <a:p>
            <a:pPr marR="0" indent="0" algn="l" defTabSz="914400" fontAlgn="auto">
              <a:lnSpc>
                <a:spcPct val="100000"/>
              </a:lnSpc>
              <a:spcBef>
                <a:spcPts val="0"/>
              </a:spcBef>
              <a:spcAft>
                <a:spcPts val="0"/>
              </a:spcAft>
              <a:buClrTx/>
              <a:buSzTx/>
              <a:buFontTx/>
              <a:buNone/>
              <a:defRPr/>
            </a:pPr>
            <a:r>
              <a:rPr kumimoji="0" lang="en-US" altLang="zh-CN" sz="2300" b="0" i="0" kern="1200" cap="none" spc="0" normalizeH="0" baseline="0" noProof="0" dirty="0">
                <a:solidFill>
                  <a:schemeClr val="tx1">
                    <a:lumMod val="75000"/>
                    <a:lumOff val="25000"/>
                  </a:schemeClr>
                </a:solidFill>
                <a:cs typeface="+mn-ea"/>
                <a:sym typeface="+mn-lt"/>
              </a:rPr>
              <a:t> </a:t>
            </a:r>
            <a:r>
              <a:rPr kumimoji="0" lang="zh-CN" altLang="en-US" sz="3200" b="0" i="0" kern="1200" cap="none" spc="0" normalizeH="0" baseline="0" noProof="0" dirty="0">
                <a:solidFill>
                  <a:schemeClr val="tx1">
                    <a:lumMod val="75000"/>
                    <a:lumOff val="25000"/>
                  </a:schemeClr>
                </a:solidFill>
                <a:cs typeface="+mn-ea"/>
                <a:sym typeface="+mn-lt"/>
              </a:rPr>
              <a:t>入馆须知</a:t>
            </a:r>
            <a:endParaRPr kumimoji="0" lang="zh-CN" altLang="en-US" sz="2300" b="0" i="0" kern="1200" cap="none" spc="0" normalizeH="0" baseline="0" noProof="0" dirty="0">
              <a:solidFill>
                <a:schemeClr val="tx1">
                  <a:lumMod val="75000"/>
                  <a:lumOff val="25000"/>
                </a:schemeClr>
              </a:solidFill>
              <a:cs typeface="+mn-ea"/>
              <a:sym typeface="+mn-lt"/>
            </a:endParaRPr>
          </a:p>
          <a:p>
            <a:pPr marR="0" indent="0" algn="l" defTabSz="914400" fontAlgn="auto">
              <a:lnSpc>
                <a:spcPct val="100000"/>
              </a:lnSpc>
              <a:spcBef>
                <a:spcPts val="0"/>
              </a:spcBef>
              <a:spcAft>
                <a:spcPts val="0"/>
              </a:spcAft>
              <a:buClrTx/>
              <a:buSzTx/>
              <a:buFontTx/>
              <a:buNone/>
              <a:defRPr/>
            </a:pPr>
            <a:endParaRPr kumimoji="0" lang="zh-CN" altLang="en-US" sz="2300" b="0" i="0" kern="1200" cap="none" spc="0" normalizeH="0" baseline="0" noProof="0" dirty="0">
              <a:solidFill>
                <a:schemeClr val="tx1">
                  <a:lumMod val="75000"/>
                  <a:lumOff val="25000"/>
                </a:schemeClr>
              </a:solidFill>
              <a:cs typeface="+mn-ea"/>
              <a:sym typeface="+mn-lt"/>
            </a:endParaRPr>
          </a:p>
          <a:p>
            <a:pPr marL="285750" marR="0" indent="-285750" algn="l" defTabSz="914400" fontAlgn="auto">
              <a:lnSpc>
                <a:spcPct val="150000"/>
              </a:lnSpc>
              <a:spcBef>
                <a:spcPts val="0"/>
              </a:spcBef>
              <a:spcAft>
                <a:spcPts val="0"/>
              </a:spcAft>
              <a:buClrTx/>
              <a:buSzTx/>
              <a:buFont typeface="Wingdings" panose="05000000000000000000" charset="0"/>
              <a:buChar char="Ø"/>
              <a:defRPr/>
            </a:pPr>
            <a:r>
              <a:rPr kumimoji="0" lang="zh-CN" altLang="en-US" b="0" i="0" kern="1200" cap="none" spc="0" normalizeH="0" baseline="0" noProof="0" dirty="0">
                <a:solidFill>
                  <a:schemeClr val="tx1">
                    <a:lumMod val="75000"/>
                    <a:lumOff val="25000"/>
                  </a:schemeClr>
                </a:solidFill>
                <a:cs typeface="+mn-ea"/>
                <a:sym typeface="+mn-lt"/>
              </a:rPr>
              <a:t>图书馆开放时间为每天</a:t>
            </a:r>
            <a:r>
              <a:rPr kumimoji="0" lang="en-US" altLang="zh-CN" b="0" i="0" kern="1200" cap="none" spc="0" normalizeH="0" baseline="0" noProof="0" dirty="0">
                <a:solidFill>
                  <a:schemeClr val="tx1">
                    <a:lumMod val="75000"/>
                    <a:lumOff val="25000"/>
                  </a:schemeClr>
                </a:solidFill>
                <a:cs typeface="+mn-ea"/>
                <a:sym typeface="+mn-lt"/>
              </a:rPr>
              <a:t>8:00-22:00</a:t>
            </a:r>
            <a:r>
              <a:rPr kumimoji="0" lang="zh-CN" altLang="en-US" b="0" i="0" kern="1200" cap="none" spc="0" normalizeH="0" baseline="0" noProof="0" dirty="0">
                <a:solidFill>
                  <a:schemeClr val="tx1">
                    <a:lumMod val="75000"/>
                    <a:lumOff val="25000"/>
                  </a:schemeClr>
                </a:solidFill>
                <a:cs typeface="+mn-ea"/>
                <a:sym typeface="+mn-lt"/>
              </a:rPr>
              <a:t>（法定节假日及寒暑假除外）。</a:t>
            </a:r>
            <a:endParaRPr kumimoji="0" lang="zh-CN" altLang="en-US" b="0" i="0" kern="1200" cap="none" spc="0" normalizeH="0" baseline="0" noProof="0" dirty="0">
              <a:solidFill>
                <a:schemeClr val="tx1">
                  <a:lumMod val="75000"/>
                  <a:lumOff val="25000"/>
                </a:schemeClr>
              </a:solidFill>
              <a:cs typeface="+mn-ea"/>
              <a:sym typeface="+mn-lt"/>
            </a:endParaRPr>
          </a:p>
          <a:p>
            <a:pPr marL="285750" marR="0" indent="-285750" algn="l" defTabSz="914400" fontAlgn="auto">
              <a:lnSpc>
                <a:spcPct val="150000"/>
              </a:lnSpc>
              <a:spcBef>
                <a:spcPts val="0"/>
              </a:spcBef>
              <a:spcAft>
                <a:spcPts val="0"/>
              </a:spcAft>
              <a:buClrTx/>
              <a:buSzTx/>
              <a:buFont typeface="Wingdings" panose="05000000000000000000" charset="0"/>
              <a:buChar char="Ø"/>
              <a:defRPr/>
            </a:pPr>
            <a:r>
              <a:rPr kumimoji="0" lang="zh-CN" altLang="en-US" b="0" i="0" kern="1200" cap="none" spc="0" normalizeH="0" baseline="0" noProof="0" dirty="0">
                <a:solidFill>
                  <a:schemeClr val="tx1">
                    <a:lumMod val="75000"/>
                    <a:lumOff val="25000"/>
                  </a:schemeClr>
                </a:solidFill>
                <a:cs typeface="+mn-ea"/>
                <a:sym typeface="+mn-lt"/>
              </a:rPr>
              <a:t>新入职教职工请凭本人工作证到图书馆服务台办理借阅证，办理成功后即可进行图书借阅，网上续借等。</a:t>
            </a:r>
            <a:endParaRPr kumimoji="0" lang="zh-CN" altLang="en-US" b="0" i="0" kern="1200" cap="none" spc="0" normalizeH="0" baseline="0" noProof="0" dirty="0">
              <a:solidFill>
                <a:schemeClr val="tx1">
                  <a:lumMod val="75000"/>
                  <a:lumOff val="25000"/>
                </a:schemeClr>
              </a:solidFill>
              <a:cs typeface="+mn-ea"/>
              <a:sym typeface="+mn-lt"/>
            </a:endParaRPr>
          </a:p>
          <a:p>
            <a:pPr marL="285750" marR="0" indent="-285750" algn="l" defTabSz="914400" fontAlgn="auto">
              <a:lnSpc>
                <a:spcPct val="150000"/>
              </a:lnSpc>
              <a:spcBef>
                <a:spcPts val="0"/>
              </a:spcBef>
              <a:spcAft>
                <a:spcPts val="0"/>
              </a:spcAft>
              <a:buClrTx/>
              <a:buSzTx/>
              <a:buFont typeface="Wingdings" panose="05000000000000000000" charset="0"/>
              <a:buChar char="Ø"/>
              <a:defRPr/>
            </a:pPr>
            <a:r>
              <a:rPr kumimoji="0" lang="zh-CN" altLang="en-US" b="0" i="0" kern="1200" cap="none" spc="0" normalizeH="0" baseline="0" noProof="0" dirty="0">
                <a:solidFill>
                  <a:schemeClr val="tx1">
                    <a:lumMod val="75000"/>
                    <a:lumOff val="25000"/>
                  </a:schemeClr>
                </a:solidFill>
                <a:cs typeface="+mn-ea"/>
                <a:sym typeface="+mn-lt"/>
              </a:rPr>
              <a:t>读者每证最多可借图书</a:t>
            </a:r>
            <a:r>
              <a:rPr kumimoji="0" lang="en-US" altLang="zh-CN" b="0" i="0" kern="1200" cap="none" spc="0" normalizeH="0" baseline="0" noProof="0" dirty="0">
                <a:solidFill>
                  <a:schemeClr val="tx1">
                    <a:lumMod val="75000"/>
                    <a:lumOff val="25000"/>
                  </a:schemeClr>
                </a:solidFill>
                <a:cs typeface="+mn-ea"/>
                <a:sym typeface="+mn-lt"/>
              </a:rPr>
              <a:t>1</a:t>
            </a:r>
            <a:r>
              <a:rPr kumimoji="0" lang="zh-CN" altLang="en-US" b="0" i="0" kern="1200" cap="none" spc="0" normalizeH="0" baseline="0" noProof="0" dirty="0">
                <a:solidFill>
                  <a:schemeClr val="tx1">
                    <a:lumMod val="75000"/>
                    <a:lumOff val="25000"/>
                  </a:schemeClr>
                </a:solidFill>
                <a:cs typeface="+mn-ea"/>
                <a:sym typeface="+mn-lt"/>
              </a:rPr>
              <a:t>0册，借期</a:t>
            </a:r>
            <a:r>
              <a:rPr kumimoji="0" lang="en-US" altLang="zh-CN" b="0" i="0" kern="1200" cap="none" spc="0" normalizeH="0" baseline="0" noProof="0" dirty="0">
                <a:solidFill>
                  <a:schemeClr val="tx1">
                    <a:lumMod val="75000"/>
                    <a:lumOff val="25000"/>
                  </a:schemeClr>
                </a:solidFill>
                <a:cs typeface="+mn-ea"/>
                <a:sym typeface="+mn-lt"/>
              </a:rPr>
              <a:t>30</a:t>
            </a:r>
            <a:r>
              <a:rPr kumimoji="0" lang="zh-CN" altLang="en-US" b="0" i="0" kern="1200" cap="none" spc="0" normalizeH="0" baseline="0" noProof="0" dirty="0">
                <a:solidFill>
                  <a:schemeClr val="tx1">
                    <a:lumMod val="75000"/>
                    <a:lumOff val="25000"/>
                  </a:schemeClr>
                </a:solidFill>
                <a:cs typeface="+mn-ea"/>
                <a:sym typeface="+mn-lt"/>
              </a:rPr>
              <a:t>天；图书到期前可续借1次，续期为30天。</a:t>
            </a:r>
            <a:endParaRPr kumimoji="0" lang="zh-CN" altLang="en-US" b="0" i="0" kern="1200" cap="none" spc="0" normalizeH="0" baseline="0" noProof="0" dirty="0">
              <a:solidFill>
                <a:schemeClr val="tx1">
                  <a:lumMod val="75000"/>
                  <a:lumOff val="25000"/>
                </a:schemeClr>
              </a:solidFill>
              <a:cs typeface="+mn-ea"/>
              <a:sym typeface="+mn-lt"/>
            </a:endParaRPr>
          </a:p>
          <a:p>
            <a:pPr marL="285750" marR="0" indent="-285750" algn="l" defTabSz="914400" fontAlgn="auto">
              <a:lnSpc>
                <a:spcPct val="100000"/>
              </a:lnSpc>
              <a:spcBef>
                <a:spcPts val="0"/>
              </a:spcBef>
              <a:spcAft>
                <a:spcPts val="0"/>
              </a:spcAft>
              <a:buClrTx/>
              <a:buSzTx/>
              <a:buFont typeface="Wingdings" panose="05000000000000000000" charset="0"/>
              <a:buChar char="Ø"/>
              <a:defRPr/>
            </a:pPr>
            <a:endParaRPr kumimoji="0" lang="zh-CN" altLang="en-US" b="0" i="0" kern="1200" cap="none" spc="0" normalizeH="0" baseline="0" noProof="0" dirty="0">
              <a:solidFill>
                <a:schemeClr val="tx1">
                  <a:lumMod val="75000"/>
                  <a:lumOff val="25000"/>
                </a:schemeClr>
              </a:solidFill>
              <a:cs typeface="+mn-ea"/>
              <a:sym typeface="+mn-lt"/>
            </a:endParaRPr>
          </a:p>
          <a:p>
            <a:pPr marR="0" indent="0" algn="l" defTabSz="914400" fontAlgn="auto">
              <a:lnSpc>
                <a:spcPct val="100000"/>
              </a:lnSpc>
              <a:spcBef>
                <a:spcPts val="0"/>
              </a:spcBef>
              <a:spcAft>
                <a:spcPts val="0"/>
              </a:spcAft>
              <a:buClrTx/>
              <a:buSzTx/>
              <a:buFontTx/>
              <a:buNone/>
              <a:defRPr/>
            </a:pPr>
            <a:endParaRPr kumimoji="0" lang="zh-CN" altLang="en-US" sz="2300" b="0" i="0" kern="1200" cap="none" spc="0" normalizeH="0" baseline="0" noProof="0" dirty="0">
              <a:solidFill>
                <a:schemeClr val="tx1">
                  <a:lumMod val="75000"/>
                  <a:lumOff val="25000"/>
                </a:schemeClr>
              </a:solidFill>
              <a:cs typeface="+mn-ea"/>
              <a:sym typeface="+mn-lt"/>
            </a:endParaRPr>
          </a:p>
          <a:p>
            <a:pPr marR="0" indent="0" algn="ctr" defTabSz="914400" fontAlgn="auto">
              <a:lnSpc>
                <a:spcPct val="100000"/>
              </a:lnSpc>
              <a:spcBef>
                <a:spcPts val="0"/>
              </a:spcBef>
              <a:spcAft>
                <a:spcPts val="0"/>
              </a:spcAft>
              <a:buClrTx/>
              <a:buSzTx/>
              <a:buFontTx/>
              <a:buNone/>
              <a:defRPr/>
            </a:pPr>
            <a:endParaRPr kumimoji="0" lang="zh-CN" altLang="en-US" sz="2300" b="0" i="0" kern="1200" cap="none" spc="0" normalizeH="0" baseline="0" noProof="0" dirty="0">
              <a:solidFill>
                <a:schemeClr val="tx1">
                  <a:lumMod val="75000"/>
                  <a:lumOff val="25000"/>
                </a:schemeClr>
              </a:solidFill>
              <a:cs typeface="+mn-ea"/>
              <a:sym typeface="+mn-lt"/>
            </a:endParaRPr>
          </a:p>
          <a:p>
            <a:pPr marR="0" indent="0" algn="ctr" defTabSz="914400" fontAlgn="auto">
              <a:lnSpc>
                <a:spcPct val="100000"/>
              </a:lnSpc>
              <a:spcBef>
                <a:spcPts val="0"/>
              </a:spcBef>
              <a:spcAft>
                <a:spcPts val="0"/>
              </a:spcAft>
              <a:buClrTx/>
              <a:buSzTx/>
              <a:buFontTx/>
              <a:buNone/>
              <a:defRPr/>
            </a:pPr>
            <a:endParaRPr kumimoji="0" lang="zh-CN" altLang="en-US" sz="2300" b="0" i="0" kern="1200" cap="none" spc="0" normalizeH="0" baseline="0" noProof="0" dirty="0">
              <a:solidFill>
                <a:schemeClr val="tx1">
                  <a:lumMod val="75000"/>
                  <a:lumOff val="25000"/>
                </a:schemeClr>
              </a:solidFill>
              <a:cs typeface="+mn-ea"/>
              <a:sym typeface="+mn-lt"/>
            </a:endParaRPr>
          </a:p>
        </p:txBody>
      </p:sp>
      <p:pic>
        <p:nvPicPr>
          <p:cNvPr id="101" name="图片 100"/>
          <p:cNvPicPr/>
          <p:nvPr/>
        </p:nvPicPr>
        <p:blipFill>
          <a:blip r:embed="rId1"/>
          <a:stretch>
            <a:fillRect/>
          </a:stretch>
        </p:blipFill>
        <p:spPr>
          <a:xfrm>
            <a:off x="360045" y="842645"/>
            <a:ext cx="4533900" cy="5909310"/>
          </a:xfrm>
          <a:prstGeom prst="rect">
            <a:avLst/>
          </a:prstGeom>
          <a:noFill/>
          <a:ln w="9525">
            <a:noFill/>
          </a:ln>
        </p:spPr>
      </p:pic>
      <p:cxnSp>
        <p:nvCxnSpPr>
          <p:cNvPr id="6" name="直接连接符 5"/>
          <p:cNvCxnSpPr/>
          <p:nvPr/>
        </p:nvCxnSpPr>
        <p:spPr>
          <a:xfrm>
            <a:off x="5609488" y="1817270"/>
            <a:ext cx="1815465" cy="17780"/>
          </a:xfrm>
          <a:prstGeom prst="line">
            <a:avLst/>
          </a:prstGeom>
          <a:ln w="22225">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randombar(horizontal)">
                                      <p:cBhvr>
                                        <p:cTn id="7" dur="500"/>
                                        <p:tgtEl>
                                          <p:spTgt spid="7"/>
                                        </p:tgtEl>
                                      </p:cBhvr>
                                    </p:animEffect>
                                  </p:childTnLst>
                                </p:cTn>
                              </p:par>
                              <p:par>
                                <p:cTn id="8" presetID="22" presetClass="entr" presetSubtype="4" fill="hold"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wipe(down)">
                                      <p:cBhvr>
                                        <p:cTn id="10"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endParaRPr lang="zh-CN" altLang="en-US"/>
          </a:p>
        </p:txBody>
      </p:sp>
      <p:pic>
        <p:nvPicPr>
          <p:cNvPr id="24" name="Picture 24"/>
          <p:cNvPicPr>
            <a:picLocks noChangeAspect="1" noChangeArrowheads="1"/>
          </p:cNvPicPr>
          <p:nvPr>
            <p:ph idx="1"/>
          </p:nvPr>
        </p:nvPicPr>
        <p:blipFill>
          <a:blip r:embed="rId1"/>
          <a:srcRect l="2562" t="6033" r="5952" b="7582"/>
          <a:stretch>
            <a:fillRect/>
          </a:stretch>
        </p:blipFill>
        <p:spPr>
          <a:xfrm>
            <a:off x="6985" y="132080"/>
            <a:ext cx="12168505" cy="6480175"/>
          </a:xfrm>
          <a:prstGeom prst="rect">
            <a:avLst/>
          </a:prstGeom>
          <a:noFill/>
        </p:spPr>
      </p:pic>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endParaRPr lang="zh-CN" altLang="en-US"/>
          </a:p>
        </p:txBody>
      </p:sp>
      <p:pic>
        <p:nvPicPr>
          <p:cNvPr id="12" name="内容占位符 11"/>
          <p:cNvPicPr>
            <a:picLocks noChangeAspect="1"/>
          </p:cNvPicPr>
          <p:nvPr>
            <p:ph idx="1"/>
          </p:nvPr>
        </p:nvPicPr>
        <p:blipFill>
          <a:blip r:embed="rId1"/>
          <a:stretch>
            <a:fillRect/>
          </a:stretch>
        </p:blipFill>
        <p:spPr>
          <a:xfrm>
            <a:off x="-27940" y="9525"/>
            <a:ext cx="12247245" cy="6845300"/>
          </a:xfrm>
          <a:prstGeom prst="rect">
            <a:avLst/>
          </a:prstGeom>
        </p:spPr>
      </p:pic>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endParaRPr lang="zh-CN" altLang="en-US"/>
          </a:p>
        </p:txBody>
      </p:sp>
      <p:pic>
        <p:nvPicPr>
          <p:cNvPr id="4" name="内容占位符 3"/>
          <p:cNvPicPr>
            <a:picLocks noChangeAspect="1"/>
          </p:cNvPicPr>
          <p:nvPr>
            <p:ph idx="1"/>
          </p:nvPr>
        </p:nvPicPr>
        <p:blipFill>
          <a:blip r:embed="rId1"/>
          <a:stretch>
            <a:fillRect/>
          </a:stretch>
        </p:blipFill>
        <p:spPr>
          <a:xfrm>
            <a:off x="-27940" y="-23495"/>
            <a:ext cx="12182475" cy="6874510"/>
          </a:xfrm>
          <a:prstGeom prst="rect">
            <a:avLst/>
          </a:prstGeom>
        </p:spPr>
      </p:pic>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endParaRPr lang="zh-CN" altLang="en-US"/>
          </a:p>
        </p:txBody>
      </p:sp>
      <p:pic>
        <p:nvPicPr>
          <p:cNvPr id="4" name="内容占位符 3"/>
          <p:cNvPicPr>
            <a:picLocks noChangeAspect="1"/>
          </p:cNvPicPr>
          <p:nvPr>
            <p:ph idx="1"/>
          </p:nvPr>
        </p:nvPicPr>
        <p:blipFill>
          <a:blip r:embed="rId1"/>
          <a:stretch>
            <a:fillRect/>
          </a:stretch>
        </p:blipFill>
        <p:spPr>
          <a:xfrm>
            <a:off x="-44450" y="149225"/>
            <a:ext cx="12280265" cy="6559550"/>
          </a:xfrm>
          <a:prstGeom prst="rect">
            <a:avLst/>
          </a:prstGeom>
        </p:spPr>
      </p:pic>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ctrTitle"/>
          </p:nvPr>
        </p:nvSpPr>
        <p:spPr>
          <a:xfrm>
            <a:off x="3543300" y="2807970"/>
            <a:ext cx="6544310" cy="675005"/>
          </a:xfrm>
        </p:spPr>
        <p:txBody>
          <a:bodyPr>
            <a:noAutofit/>
          </a:bodyPr>
          <a:p>
            <a:pPr>
              <a:lnSpc>
                <a:spcPct val="200000"/>
              </a:lnSpc>
            </a:pPr>
            <a:r>
              <a:rPr lang="zh-CN" altLang="en-US" sz="4000">
                <a:latin typeface="微软雅黑" panose="020B0503020204020204" charset="-122"/>
                <a:ea typeface="微软雅黑" panose="020B0503020204020204" charset="-122"/>
              </a:rPr>
              <a:t>博看数字阅读产品使用介绍</a:t>
            </a:r>
            <a:endParaRPr lang="zh-CN" altLang="en-US" sz="4000">
              <a:latin typeface="微软雅黑" panose="020B0503020204020204" charset="-122"/>
              <a:ea typeface="微软雅黑" panose="020B0503020204020204" charset="-122"/>
            </a:endParaRPr>
          </a:p>
        </p:txBody>
      </p:sp>
      <p:sp>
        <p:nvSpPr>
          <p:cNvPr id="5" name="文本框 4"/>
          <p:cNvSpPr txBox="1"/>
          <p:nvPr/>
        </p:nvSpPr>
        <p:spPr>
          <a:xfrm>
            <a:off x="3747135" y="5176520"/>
            <a:ext cx="5941695" cy="829945"/>
          </a:xfrm>
          <a:prstGeom prst="rect">
            <a:avLst/>
          </a:prstGeom>
          <a:noFill/>
        </p:spPr>
        <p:txBody>
          <a:bodyPr wrap="square" rtlCol="0">
            <a:spAutoFit/>
            <a:scene3d>
              <a:camera prst="orthographicFront"/>
              <a:lightRig rig="threePt" dir="t"/>
            </a:scene3d>
          </a:bodyPr>
          <a:p>
            <a:pPr algn="ctr"/>
            <a:r>
              <a:rPr lang="zh-CN" altLang="en-US" sz="4800" b="1">
                <a:solidFill>
                  <a:srgbClr val="5E64A6"/>
                </a:solidFill>
                <a:effectLst>
                  <a:reflection blurRad="6350" stA="53000" endA="300" endPos="35500" dir="5400000" sy="-90000" algn="bl" rotWithShape="0"/>
                </a:effectLst>
                <a:latin typeface="楷体" panose="02010609060101010101" charset="-122"/>
                <a:ea typeface="楷体" panose="02010609060101010101" charset="-122"/>
              </a:rPr>
              <a:t>书香校园</a:t>
            </a:r>
            <a:r>
              <a:rPr lang="en-US" altLang="zh-CN" sz="4800" b="1">
                <a:solidFill>
                  <a:srgbClr val="5E64A6"/>
                </a:solidFill>
                <a:effectLst>
                  <a:reflection blurRad="6350" stA="53000" endA="300" endPos="35500" dir="5400000" sy="-90000" algn="bl" rotWithShape="0"/>
                </a:effectLst>
                <a:latin typeface="楷体" panose="02010609060101010101" charset="-122"/>
                <a:ea typeface="楷体" panose="02010609060101010101" charset="-122"/>
              </a:rPr>
              <a:t> </a:t>
            </a:r>
            <a:r>
              <a:rPr lang="zh-CN" altLang="en-US" sz="4800" b="1">
                <a:solidFill>
                  <a:srgbClr val="5E64A6"/>
                </a:solidFill>
                <a:effectLst>
                  <a:reflection blurRad="6350" stA="53000" endA="300" endPos="35500" dir="5400000" sy="-90000" algn="bl" rotWithShape="0"/>
                </a:effectLst>
                <a:latin typeface="楷体" panose="02010609060101010101" charset="-122"/>
                <a:ea typeface="楷体" panose="02010609060101010101" charset="-122"/>
              </a:rPr>
              <a:t>云游博看</a:t>
            </a:r>
            <a:endParaRPr lang="zh-CN" altLang="en-US" sz="4800" b="1">
              <a:solidFill>
                <a:srgbClr val="5E64A6"/>
              </a:solidFill>
              <a:effectLst>
                <a:reflection blurRad="6350" stA="53000" endA="300" endPos="35500" dir="5400000" sy="-90000" algn="bl" rotWithShape="0"/>
              </a:effectLst>
              <a:latin typeface="楷体" panose="02010609060101010101" charset="-122"/>
              <a:ea typeface="楷体" panose="02010609060101010101" charset="-122"/>
            </a:endParaRPr>
          </a:p>
        </p:txBody>
      </p:sp>
      <p:grpSp>
        <p:nvGrpSpPr>
          <p:cNvPr id="49" name="组合 48"/>
          <p:cNvGrpSpPr/>
          <p:nvPr/>
        </p:nvGrpSpPr>
        <p:grpSpPr>
          <a:xfrm>
            <a:off x="2037889" y="2497266"/>
            <a:ext cx="1505319" cy="1297689"/>
            <a:chOff x="2030922" y="2327368"/>
            <a:chExt cx="1528342" cy="1317536"/>
          </a:xfrm>
        </p:grpSpPr>
        <p:sp>
          <p:nvSpPr>
            <p:cNvPr id="57" name="六边形 56"/>
            <p:cNvSpPr/>
            <p:nvPr/>
          </p:nvSpPr>
          <p:spPr>
            <a:xfrm>
              <a:off x="2030922" y="2327368"/>
              <a:ext cx="1528342" cy="1317536"/>
            </a:xfrm>
            <a:prstGeom prst="hexagon">
              <a:avLst/>
            </a:prstGeom>
            <a:gradFill flip="none" rotWithShape="1">
              <a:gsLst>
                <a:gs pos="61000">
                  <a:srgbClr val="F6F6F6"/>
                </a:gs>
                <a:gs pos="37000">
                  <a:srgbClr val="E0E0E0"/>
                </a:gs>
                <a:gs pos="17000">
                  <a:srgbClr val="DEDEDE"/>
                </a:gs>
                <a:gs pos="100000">
                  <a:schemeClr val="bg1"/>
                </a:gs>
              </a:gsLst>
              <a:lin ang="13500000" scaled="1"/>
              <a:tileRect/>
            </a:gradFill>
            <a:ln w="19050">
              <a:noFill/>
            </a:ln>
            <a:effectLst>
              <a:outerShdw blurRad="381000" dist="127000" dir="2400000" algn="tl" rotWithShape="0">
                <a:srgbClr val="696969">
                  <a:alpha val="47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sz="2400">
                <a:solidFill>
                  <a:prstClr val="white"/>
                </a:solidFill>
              </a:endParaRPr>
            </a:p>
          </p:txBody>
        </p:sp>
        <p:sp>
          <p:nvSpPr>
            <p:cNvPr id="58" name="任意多边形 57"/>
            <p:cNvSpPr/>
            <p:nvPr/>
          </p:nvSpPr>
          <p:spPr>
            <a:xfrm>
              <a:off x="2105578" y="2390868"/>
              <a:ext cx="1381022" cy="1190535"/>
            </a:xfrm>
            <a:custGeom>
              <a:avLst/>
              <a:gdLst>
                <a:gd name="connsiteX0" fmla="*/ 407876 w 1381020"/>
                <a:gd name="connsiteY0" fmla="*/ 167033 h 1190534"/>
                <a:gd name="connsiteX1" fmla="*/ 193759 w 1381020"/>
                <a:gd name="connsiteY1" fmla="*/ 595266 h 1190534"/>
                <a:gd name="connsiteX2" fmla="*/ 407876 w 1381020"/>
                <a:gd name="connsiteY2" fmla="*/ 1023499 h 1190534"/>
                <a:gd name="connsiteX3" fmla="*/ 973145 w 1381020"/>
                <a:gd name="connsiteY3" fmla="*/ 1023499 h 1190534"/>
                <a:gd name="connsiteX4" fmla="*/ 1187261 w 1381020"/>
                <a:gd name="connsiteY4" fmla="*/ 595266 h 1190534"/>
                <a:gd name="connsiteX5" fmla="*/ 973145 w 1381020"/>
                <a:gd name="connsiteY5" fmla="*/ 167033 h 1190534"/>
                <a:gd name="connsiteX6" fmla="*/ 297634 w 1381020"/>
                <a:gd name="connsiteY6" fmla="*/ 0 h 1190534"/>
                <a:gd name="connsiteX7" fmla="*/ 1083387 w 1381020"/>
                <a:gd name="connsiteY7" fmla="*/ 0 h 1190534"/>
                <a:gd name="connsiteX8" fmla="*/ 1381020 w 1381020"/>
                <a:gd name="connsiteY8" fmla="*/ 595267 h 1190534"/>
                <a:gd name="connsiteX9" fmla="*/ 1083387 w 1381020"/>
                <a:gd name="connsiteY9" fmla="*/ 1190534 h 1190534"/>
                <a:gd name="connsiteX10" fmla="*/ 297634 w 1381020"/>
                <a:gd name="connsiteY10" fmla="*/ 1190534 h 1190534"/>
                <a:gd name="connsiteX11" fmla="*/ 0 w 1381020"/>
                <a:gd name="connsiteY11" fmla="*/ 595267 h 11905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381020" h="1190534">
                  <a:moveTo>
                    <a:pt x="407876" y="167033"/>
                  </a:moveTo>
                  <a:lnTo>
                    <a:pt x="193759" y="595266"/>
                  </a:lnTo>
                  <a:lnTo>
                    <a:pt x="407876" y="1023499"/>
                  </a:lnTo>
                  <a:lnTo>
                    <a:pt x="973145" y="1023499"/>
                  </a:lnTo>
                  <a:lnTo>
                    <a:pt x="1187261" y="595266"/>
                  </a:lnTo>
                  <a:lnTo>
                    <a:pt x="973145" y="167033"/>
                  </a:lnTo>
                  <a:close/>
                  <a:moveTo>
                    <a:pt x="297634" y="0"/>
                  </a:moveTo>
                  <a:lnTo>
                    <a:pt x="1083387" y="0"/>
                  </a:lnTo>
                  <a:lnTo>
                    <a:pt x="1381020" y="595267"/>
                  </a:lnTo>
                  <a:lnTo>
                    <a:pt x="1083387" y="1190534"/>
                  </a:lnTo>
                  <a:lnTo>
                    <a:pt x="297634" y="1190534"/>
                  </a:lnTo>
                  <a:lnTo>
                    <a:pt x="0" y="595267"/>
                  </a:lnTo>
                  <a:close/>
                </a:path>
              </a:pathLst>
            </a:custGeom>
            <a:gradFill>
              <a:gsLst>
                <a:gs pos="57000">
                  <a:srgbClr val="F5F5F5"/>
                </a:gs>
                <a:gs pos="32000">
                  <a:srgbClr val="DEDEDE"/>
                </a:gs>
                <a:gs pos="0">
                  <a:srgbClr val="CBCBCB"/>
                </a:gs>
                <a:gs pos="100000">
                  <a:schemeClr val="bg1"/>
                </a:gs>
              </a:gsLst>
              <a:lin ang="2700000" scaled="1"/>
            </a:gradFill>
            <a:ln w="19050">
              <a:noFill/>
            </a:ln>
            <a:effectLst>
              <a:softEdge rad="0"/>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lang="zh-CN" altLang="en-US" sz="2400">
                <a:solidFill>
                  <a:prstClr val="white"/>
                </a:solidFill>
              </a:endParaRPr>
            </a:p>
          </p:txBody>
        </p:sp>
        <p:sp>
          <p:nvSpPr>
            <p:cNvPr id="59" name="六边形 58"/>
            <p:cNvSpPr/>
            <p:nvPr/>
          </p:nvSpPr>
          <p:spPr>
            <a:xfrm>
              <a:off x="2298341" y="2557901"/>
              <a:ext cx="993503" cy="856467"/>
            </a:xfrm>
            <a:prstGeom prst="hexagon">
              <a:avLst/>
            </a:prstGeom>
            <a:gradFill>
              <a:gsLst>
                <a:gs pos="0">
                  <a:srgbClr val="5E64A6"/>
                </a:gs>
                <a:gs pos="100000">
                  <a:srgbClr val="401A5D"/>
                </a:gs>
              </a:gsLst>
              <a:path path="circle">
                <a:fillToRect l="100000" b="100000"/>
              </a:path>
              <a:tileRect t="-100000" r="-100000"/>
            </a:gradFill>
            <a:ln w="19050">
              <a:noFill/>
            </a:ln>
            <a:effectLst>
              <a:innerShdw blurRad="76200" dist="63500" dir="13500000">
                <a:prstClr val="black">
                  <a:alpha val="46000"/>
                </a:prstClr>
              </a:innerShdw>
              <a:softEdge rad="0"/>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sz="2400">
                <a:solidFill>
                  <a:prstClr val="white"/>
                </a:solidFill>
              </a:endParaRPr>
            </a:p>
          </p:txBody>
        </p:sp>
        <p:sp>
          <p:nvSpPr>
            <p:cNvPr id="60" name="梯形 59"/>
            <p:cNvSpPr/>
            <p:nvPr/>
          </p:nvSpPr>
          <p:spPr>
            <a:xfrm>
              <a:off x="2402684" y="3414367"/>
              <a:ext cx="785815" cy="167035"/>
            </a:xfrm>
            <a:prstGeom prst="trapezoid">
              <a:avLst>
                <a:gd name="adj" fmla="val 66343"/>
              </a:avLst>
            </a:prstGeom>
            <a:gradFill>
              <a:gsLst>
                <a:gs pos="0">
                  <a:srgbClr val="E6E6E6"/>
                </a:gs>
                <a:gs pos="100000">
                  <a:srgbClr val="F7F7F7"/>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sz="2400">
                <a:solidFill>
                  <a:prstClr val="white"/>
                </a:solidFill>
              </a:endParaRPr>
            </a:p>
          </p:txBody>
        </p:sp>
        <p:sp>
          <p:nvSpPr>
            <p:cNvPr id="61" name="梯形 71"/>
            <p:cNvSpPr/>
            <p:nvPr/>
          </p:nvSpPr>
          <p:spPr>
            <a:xfrm rot="14580000" flipH="1">
              <a:off x="2925227" y="2640055"/>
              <a:ext cx="667005" cy="171628"/>
            </a:xfrm>
            <a:custGeom>
              <a:avLst/>
              <a:gdLst>
                <a:gd name="connsiteX0" fmla="*/ 0 w 667005"/>
                <a:gd name="connsiteY0" fmla="*/ 171628 h 171628"/>
                <a:gd name="connsiteX1" fmla="*/ 85140 w 667005"/>
                <a:gd name="connsiteY1" fmla="*/ 0 h 171628"/>
                <a:gd name="connsiteX2" fmla="*/ 581865 w 667005"/>
                <a:gd name="connsiteY2" fmla="*/ 0 h 171628"/>
                <a:gd name="connsiteX3" fmla="*/ 667005 w 667005"/>
                <a:gd name="connsiteY3" fmla="*/ 171628 h 171628"/>
                <a:gd name="connsiteX4" fmla="*/ 0 w 667005"/>
                <a:gd name="connsiteY4" fmla="*/ 171628 h 171628"/>
                <a:gd name="connsiteX0-1" fmla="*/ 0 w 667005"/>
                <a:gd name="connsiteY0-2" fmla="*/ 171737 h 171737"/>
                <a:gd name="connsiteX1-3" fmla="*/ 99339 w 667005"/>
                <a:gd name="connsiteY1-4" fmla="*/ 0 h 171737"/>
                <a:gd name="connsiteX2-5" fmla="*/ 581865 w 667005"/>
                <a:gd name="connsiteY2-6" fmla="*/ 109 h 171737"/>
                <a:gd name="connsiteX3-7" fmla="*/ 667005 w 667005"/>
                <a:gd name="connsiteY3-8" fmla="*/ 171737 h 171737"/>
                <a:gd name="connsiteX4-9" fmla="*/ 0 w 667005"/>
                <a:gd name="connsiteY4-10" fmla="*/ 171737 h 171737"/>
                <a:gd name="connsiteX0-11" fmla="*/ 0 w 667005"/>
                <a:gd name="connsiteY0-12" fmla="*/ 171628 h 171628"/>
                <a:gd name="connsiteX1-13" fmla="*/ 140601 w 667005"/>
                <a:gd name="connsiteY1-14" fmla="*/ 10938 h 171628"/>
                <a:gd name="connsiteX2-15" fmla="*/ 581865 w 667005"/>
                <a:gd name="connsiteY2-16" fmla="*/ 0 h 171628"/>
                <a:gd name="connsiteX3-17" fmla="*/ 667005 w 667005"/>
                <a:gd name="connsiteY3-18" fmla="*/ 171628 h 171628"/>
                <a:gd name="connsiteX4-19" fmla="*/ 0 w 667005"/>
                <a:gd name="connsiteY4-20" fmla="*/ 171628 h 171628"/>
                <a:gd name="connsiteX0-21" fmla="*/ 0 w 667005"/>
                <a:gd name="connsiteY0-22" fmla="*/ 171628 h 171628"/>
                <a:gd name="connsiteX1-23" fmla="*/ 103609 w 667005"/>
                <a:gd name="connsiteY1-24" fmla="*/ 1280 h 171628"/>
                <a:gd name="connsiteX2-25" fmla="*/ 581865 w 667005"/>
                <a:gd name="connsiteY2-26" fmla="*/ 0 h 171628"/>
                <a:gd name="connsiteX3-27" fmla="*/ 667005 w 667005"/>
                <a:gd name="connsiteY3-28" fmla="*/ 171628 h 171628"/>
                <a:gd name="connsiteX4-29" fmla="*/ 0 w 667005"/>
                <a:gd name="connsiteY4-30" fmla="*/ 171628 h 171628"/>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67005" h="171628">
                  <a:moveTo>
                    <a:pt x="0" y="171628"/>
                  </a:moveTo>
                  <a:lnTo>
                    <a:pt x="103609" y="1280"/>
                  </a:lnTo>
                  <a:lnTo>
                    <a:pt x="581865" y="0"/>
                  </a:lnTo>
                  <a:lnTo>
                    <a:pt x="667005" y="171628"/>
                  </a:lnTo>
                  <a:lnTo>
                    <a:pt x="0" y="171628"/>
                  </a:lnTo>
                  <a:close/>
                </a:path>
              </a:pathLst>
            </a:custGeom>
            <a:gradFill>
              <a:gsLst>
                <a:gs pos="0">
                  <a:srgbClr val="DEDEDE"/>
                </a:gs>
                <a:gs pos="100000">
                  <a:srgbClr val="F4F4F4"/>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sz="2400">
                <a:solidFill>
                  <a:prstClr val="white"/>
                </a:solidFill>
              </a:endParaRPr>
            </a:p>
          </p:txBody>
        </p:sp>
        <p:sp>
          <p:nvSpPr>
            <p:cNvPr id="62" name="任意多边形 61"/>
            <p:cNvSpPr/>
            <p:nvPr/>
          </p:nvSpPr>
          <p:spPr>
            <a:xfrm>
              <a:off x="2105964" y="2395147"/>
              <a:ext cx="413216" cy="595267"/>
            </a:xfrm>
            <a:custGeom>
              <a:avLst/>
              <a:gdLst>
                <a:gd name="connsiteX0" fmla="*/ 297634 w 413216"/>
                <a:gd name="connsiteY0" fmla="*/ 0 h 595267"/>
                <a:gd name="connsiteX1" fmla="*/ 302996 w 413216"/>
                <a:gd name="connsiteY1" fmla="*/ 0 h 595267"/>
                <a:gd name="connsiteX2" fmla="*/ 413216 w 413216"/>
                <a:gd name="connsiteY2" fmla="*/ 167033 h 595267"/>
                <a:gd name="connsiteX3" fmla="*/ 407876 w 413216"/>
                <a:gd name="connsiteY3" fmla="*/ 167033 h 595267"/>
                <a:gd name="connsiteX4" fmla="*/ 193759 w 413216"/>
                <a:gd name="connsiteY4" fmla="*/ 595266 h 595267"/>
                <a:gd name="connsiteX5" fmla="*/ 193760 w 413216"/>
                <a:gd name="connsiteY5" fmla="*/ 595267 h 595267"/>
                <a:gd name="connsiteX6" fmla="*/ 0 w 413216"/>
                <a:gd name="connsiteY6" fmla="*/ 595267 h 5952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3216" h="595267">
                  <a:moveTo>
                    <a:pt x="297634" y="0"/>
                  </a:moveTo>
                  <a:lnTo>
                    <a:pt x="302996" y="0"/>
                  </a:lnTo>
                  <a:lnTo>
                    <a:pt x="413216" y="167033"/>
                  </a:lnTo>
                  <a:lnTo>
                    <a:pt x="407876" y="167033"/>
                  </a:lnTo>
                  <a:lnTo>
                    <a:pt x="193759" y="595266"/>
                  </a:lnTo>
                  <a:lnTo>
                    <a:pt x="193760" y="595267"/>
                  </a:lnTo>
                  <a:lnTo>
                    <a:pt x="0" y="595267"/>
                  </a:lnTo>
                  <a:close/>
                </a:path>
              </a:pathLst>
            </a:custGeom>
            <a:gradFill>
              <a:gsLst>
                <a:gs pos="100000">
                  <a:srgbClr val="DFDFDF"/>
                </a:gs>
                <a:gs pos="0">
                  <a:srgbClr val="B4B4B4"/>
                </a:gs>
              </a:gsLst>
              <a:lin ang="2700000" scaled="0"/>
            </a:gradFill>
            <a:ln w="19050">
              <a:noFill/>
            </a:ln>
            <a:effectLst>
              <a:softEdge rad="0"/>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lang="zh-CN" altLang="en-US" sz="2400">
                <a:solidFill>
                  <a:prstClr val="white"/>
                </a:solidFill>
              </a:endParaRPr>
            </a:p>
          </p:txBody>
        </p:sp>
        <p:sp>
          <p:nvSpPr>
            <p:cNvPr id="69" name="梯形 68"/>
            <p:cNvSpPr/>
            <p:nvPr/>
          </p:nvSpPr>
          <p:spPr>
            <a:xfrm flipV="1">
              <a:off x="2402681" y="2390864"/>
              <a:ext cx="785814" cy="167035"/>
            </a:xfrm>
            <a:prstGeom prst="trapezoid">
              <a:avLst>
                <a:gd name="adj" fmla="val 66343"/>
              </a:avLst>
            </a:prstGeom>
            <a:gradFill>
              <a:gsLst>
                <a:gs pos="100000">
                  <a:srgbClr val="DFDFDF"/>
                </a:gs>
                <a:gs pos="0">
                  <a:srgbClr val="B4B4B4"/>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sz="2400">
                <a:solidFill>
                  <a:prstClr val="white"/>
                </a:solidFill>
              </a:endParaRPr>
            </a:p>
          </p:txBody>
        </p:sp>
      </p:grpSp>
      <p:pic>
        <p:nvPicPr>
          <p:cNvPr id="20" name="图片 19"/>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9890125" y="4871085"/>
            <a:ext cx="2155825" cy="1924685"/>
          </a:xfrm>
          <a:prstGeom prst="rect">
            <a:avLst/>
          </a:prstGeom>
        </p:spPr>
      </p:pic>
      <p:sp>
        <p:nvSpPr>
          <p:cNvPr id="3" name="文本框 2"/>
          <p:cNvSpPr txBox="1"/>
          <p:nvPr/>
        </p:nvSpPr>
        <p:spPr>
          <a:xfrm>
            <a:off x="2519680" y="2691130"/>
            <a:ext cx="826770" cy="922020"/>
          </a:xfrm>
          <a:prstGeom prst="rect">
            <a:avLst/>
          </a:prstGeom>
          <a:noFill/>
        </p:spPr>
        <p:txBody>
          <a:bodyPr wrap="square" rtlCol="0">
            <a:spAutoFit/>
            <a:scene3d>
              <a:camera prst="orthographicFront"/>
              <a:lightRig rig="threePt" dir="t"/>
            </a:scene3d>
          </a:bodyPr>
          <a:p>
            <a:r>
              <a:rPr lang="en-US" altLang="zh-CN" sz="5400">
                <a:solidFill>
                  <a:schemeClr val="bg1"/>
                </a:solidFill>
                <a:effectLst>
                  <a:outerShdw blurRad="38100" dist="19050" dir="2700000" algn="tl" rotWithShape="0">
                    <a:schemeClr val="dk1">
                      <a:alpha val="40000"/>
                    </a:schemeClr>
                  </a:outerShdw>
                </a:effectLst>
              </a:rPr>
              <a:t>6</a:t>
            </a:r>
            <a:endParaRPr lang="en-US" altLang="zh-CN" sz="5400">
              <a:solidFill>
                <a:schemeClr val="bg1"/>
              </a:solidFill>
              <a:effectLst>
                <a:outerShdw blurRad="38100" dist="19050" dir="2700000" algn="tl" rotWithShape="0">
                  <a:schemeClr val="dk1">
                    <a:alpha val="40000"/>
                  </a:schemeClr>
                </a:outerShdw>
              </a:effectLst>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p14:dur="50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100"/>
                                  </p:stCondLst>
                                  <p:childTnLst>
                                    <p:set>
                                      <p:cBhvr>
                                        <p:cTn id="6" dur="1" fill="hold">
                                          <p:stCondLst>
                                            <p:cond delay="0"/>
                                          </p:stCondLst>
                                        </p:cTn>
                                        <p:tgtEl>
                                          <p:spTgt spid="49"/>
                                        </p:tgtEl>
                                        <p:attrNameLst>
                                          <p:attrName>style.visibility</p:attrName>
                                        </p:attrNameLst>
                                      </p:cBhvr>
                                      <p:to>
                                        <p:strVal val="visible"/>
                                      </p:to>
                                    </p:set>
                                    <p:animEffect transition="in" filter="fade">
                                      <p:cBhvr>
                                        <p:cTn id="7" dur="500"/>
                                        <p:tgtEl>
                                          <p:spTgt spid="49"/>
                                        </p:tgtEl>
                                      </p:cBhvr>
                                    </p:animEffect>
                                  </p:childTnLst>
                                </p:cTn>
                              </p:par>
                            </p:childTnLst>
                          </p:cTn>
                        </p:par>
                        <p:par>
                          <p:cTn id="8" fill="hold">
                            <p:stCondLst>
                              <p:cond delay="600"/>
                            </p:stCondLst>
                            <p:childTnLst>
                              <p:par>
                                <p:cTn id="9" presetID="53" presetClass="entr" presetSubtype="16" fill="hold" nodeType="afterEffect">
                                  <p:stCondLst>
                                    <p:cond delay="0"/>
                                  </p:stCondLst>
                                  <p:childTnLst>
                                    <p:set>
                                      <p:cBhvr>
                                        <p:cTn id="10" dur="1" fill="hold">
                                          <p:stCondLst>
                                            <p:cond delay="0"/>
                                          </p:stCondLst>
                                        </p:cTn>
                                        <p:tgtEl>
                                          <p:spTgt spid="20"/>
                                        </p:tgtEl>
                                        <p:attrNameLst>
                                          <p:attrName>style.visibility</p:attrName>
                                        </p:attrNameLst>
                                      </p:cBhvr>
                                      <p:to>
                                        <p:strVal val="visible"/>
                                      </p:to>
                                    </p:set>
                                    <p:anim calcmode="lin" valueType="num">
                                      <p:cBhvr>
                                        <p:cTn id="11" dur="500" fill="hold"/>
                                        <p:tgtEl>
                                          <p:spTgt spid="20"/>
                                        </p:tgtEl>
                                        <p:attrNameLst>
                                          <p:attrName>ppt_w</p:attrName>
                                        </p:attrNameLst>
                                      </p:cBhvr>
                                      <p:tavLst>
                                        <p:tav tm="0">
                                          <p:val>
                                            <p:fltVal val="0"/>
                                          </p:val>
                                        </p:tav>
                                        <p:tav tm="100000">
                                          <p:val>
                                            <p:strVal val="#ppt_w"/>
                                          </p:val>
                                        </p:tav>
                                      </p:tavLst>
                                    </p:anim>
                                    <p:anim calcmode="lin" valueType="num">
                                      <p:cBhvr>
                                        <p:cTn id="12" dur="500" fill="hold"/>
                                        <p:tgtEl>
                                          <p:spTgt spid="20"/>
                                        </p:tgtEl>
                                        <p:attrNameLst>
                                          <p:attrName>ppt_h</p:attrName>
                                        </p:attrNameLst>
                                      </p:cBhvr>
                                      <p:tavLst>
                                        <p:tav tm="0">
                                          <p:val>
                                            <p:fltVal val="0"/>
                                          </p:val>
                                        </p:tav>
                                        <p:tav tm="100000">
                                          <p:val>
                                            <p:strVal val="#ppt_h"/>
                                          </p:val>
                                        </p:tav>
                                      </p:tavLst>
                                    </p:anim>
                                    <p:animEffect transition="in" filter="fade">
                                      <p:cBhvr>
                                        <p:cTn id="13"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标题 7"/>
          <p:cNvSpPr>
            <a:spLocks noGrp="1"/>
          </p:cNvSpPr>
          <p:nvPr>
            <p:ph type="title"/>
            <p:custDataLst>
              <p:tags r:id="rId1"/>
            </p:custDataLst>
          </p:nvPr>
        </p:nvSpPr>
        <p:spPr>
          <a:xfrm>
            <a:off x="3775710" y="3301365"/>
            <a:ext cx="5650230" cy="1362710"/>
          </a:xfrm>
        </p:spPr>
        <p:txBody>
          <a:bodyPr>
            <a:noAutofit/>
          </a:bodyPr>
          <a:lstStyle/>
          <a:p>
            <a:pPr algn="ctr"/>
            <a:r>
              <a:rPr lang="zh-CN" altLang="en-US" sz="5400" spc="200" dirty="0">
                <a:solidFill>
                  <a:srgbClr val="FF8D8D"/>
                </a:solidFill>
                <a:latin typeface="微软雅黑" panose="020B0503020204020204" charset="-122"/>
                <a:ea typeface="微软雅黑" panose="020B0503020204020204" charset="-122"/>
                <a:cs typeface="微软雅黑" panose="020B0503020204020204" charset="-122"/>
                <a:sym typeface="+mn-ea"/>
              </a:rPr>
              <a:t>看系列</a:t>
            </a:r>
            <a:br>
              <a:rPr lang="zh-CN" altLang="en-US" sz="5400" spc="200" dirty="0">
                <a:solidFill>
                  <a:schemeClr val="accent1"/>
                </a:solidFill>
                <a:latin typeface="微软雅黑" panose="020B0503020204020204" charset="-122"/>
                <a:ea typeface="微软雅黑" panose="020B0503020204020204" charset="-122"/>
                <a:cs typeface="微软雅黑" panose="020B0503020204020204" charset="-122"/>
                <a:sym typeface="+mn-ea"/>
              </a:rPr>
            </a:br>
            <a:br>
              <a:rPr lang="zh-CN" altLang="en-US" sz="4800" spc="200" dirty="0">
                <a:solidFill>
                  <a:schemeClr val="tx1"/>
                </a:solidFill>
                <a:latin typeface="微软雅黑" panose="020B0503020204020204" charset="-122"/>
                <a:ea typeface="微软雅黑" panose="020B0503020204020204" charset="-122"/>
                <a:cs typeface="微软雅黑" panose="020B0503020204020204" charset="-122"/>
                <a:sym typeface="+mn-ea"/>
              </a:rPr>
            </a:br>
            <a:r>
              <a:rPr lang="zh-CN" altLang="en-US" sz="3600" spc="200" dirty="0">
                <a:solidFill>
                  <a:schemeClr val="tx1"/>
                </a:solidFill>
                <a:latin typeface="微软雅黑" panose="020B0503020204020204" charset="-122"/>
                <a:ea typeface="微软雅黑" panose="020B0503020204020204" charset="-122"/>
                <a:cs typeface="微软雅黑" panose="020B0503020204020204" charset="-122"/>
                <a:sym typeface="+mn-ea"/>
              </a:rPr>
              <a:t>触摸屏使用介绍</a:t>
            </a:r>
            <a:endParaRPr lang="zh-CN" altLang="en-US" sz="3600" spc="200" dirty="0">
              <a:solidFill>
                <a:schemeClr val="tx1"/>
              </a:solidFill>
              <a:latin typeface="微软雅黑" panose="020B0503020204020204" charset="-122"/>
              <a:ea typeface="微软雅黑" panose="020B0503020204020204" charset="-122"/>
              <a:cs typeface="微软雅黑" panose="020B0503020204020204" charset="-122"/>
              <a:sym typeface="+mn-ea"/>
            </a:endParaRPr>
          </a:p>
        </p:txBody>
      </p:sp>
      <p:sp>
        <p:nvSpPr>
          <p:cNvPr id="2" name="灯片编号占位符 1"/>
          <p:cNvSpPr>
            <a:spLocks noGrp="1"/>
          </p:cNvSpPr>
          <p:nvPr>
            <p:ph type="sldNum" sz="quarter" idx="12"/>
          </p:nvPr>
        </p:nvSpPr>
        <p:spPr/>
        <p:txBody>
          <a:bodyPr/>
          <a:p>
            <a:fld id="{49AE70B2-8BF9-45C0-BB95-33D1B9D3A854}" type="slidenum">
              <a:rPr lang="zh-CN" altLang="en-US" smtClean="0"/>
            </a:fld>
            <a:endParaRPr lang="zh-CN" altLang="en-US"/>
          </a:p>
        </p:txBody>
      </p:sp>
      <p:sp>
        <p:nvSpPr>
          <p:cNvPr id="7" name="任意多边形 6"/>
          <p:cNvSpPr>
            <a:spLocks noChangeAspect="1"/>
          </p:cNvSpPr>
          <p:nvPr/>
        </p:nvSpPr>
        <p:spPr>
          <a:xfrm>
            <a:off x="3662680" y="2580640"/>
            <a:ext cx="958215" cy="763270"/>
          </a:xfrm>
          <a:custGeom>
            <a:avLst/>
            <a:gdLst>
              <a:gd name="connsiteX0" fmla="*/ 1269152 w 5503378"/>
              <a:gd name="connsiteY0" fmla="*/ 398964 h 4376313"/>
              <a:gd name="connsiteX1" fmla="*/ 1115543 w 5503378"/>
              <a:gd name="connsiteY1" fmla="*/ 408642 h 4376313"/>
              <a:gd name="connsiteX2" fmla="*/ 443777 w 5503378"/>
              <a:gd name="connsiteY2" fmla="*/ 601558 h 4376313"/>
              <a:gd name="connsiteX3" fmla="*/ 295433 w 5503378"/>
              <a:gd name="connsiteY3" fmla="*/ 680204 h 4376313"/>
              <a:gd name="connsiteX4" fmla="*/ 295433 w 5503378"/>
              <a:gd name="connsiteY4" fmla="*/ 3901750 h 4376313"/>
              <a:gd name="connsiteX5" fmla="*/ 334198 w 5503378"/>
              <a:gd name="connsiteY5" fmla="*/ 3883118 h 4376313"/>
              <a:gd name="connsiteX6" fmla="*/ 1240374 w 5503378"/>
              <a:gd name="connsiteY6" fmla="*/ 3664387 h 4376313"/>
              <a:gd name="connsiteX7" fmla="*/ 1269152 w 5503378"/>
              <a:gd name="connsiteY7" fmla="*/ 3663489 h 4376313"/>
              <a:gd name="connsiteX8" fmla="*/ 1557152 w 5503378"/>
              <a:gd name="connsiteY8" fmla="*/ 398013 h 4376313"/>
              <a:gd name="connsiteX9" fmla="*/ 1557152 w 5503378"/>
              <a:gd name="connsiteY9" fmla="*/ 3662744 h 4376313"/>
              <a:gd name="connsiteX10" fmla="*/ 1590667 w 5503378"/>
              <a:gd name="connsiteY10" fmla="*/ 3663823 h 4376313"/>
              <a:gd name="connsiteX11" fmla="*/ 2540219 w 5503378"/>
              <a:gd name="connsiteY11" fmla="*/ 3898466 h 4376313"/>
              <a:gd name="connsiteX12" fmla="*/ 2594382 w 5503378"/>
              <a:gd name="connsiteY12" fmla="*/ 3925168 h 4376313"/>
              <a:gd name="connsiteX13" fmla="*/ 2594382 w 5503378"/>
              <a:gd name="connsiteY13" fmla="*/ 707255 h 4376313"/>
              <a:gd name="connsiteX14" fmla="*/ 2406911 w 5503378"/>
              <a:gd name="connsiteY14" fmla="*/ 606565 h 4376313"/>
              <a:gd name="connsiteX15" fmla="*/ 1736398 w 5503378"/>
              <a:gd name="connsiteY15" fmla="*/ 410225 h 4376313"/>
              <a:gd name="connsiteX16" fmla="*/ 4262441 w 5503378"/>
              <a:gd name="connsiteY16" fmla="*/ 397459 h 4376313"/>
              <a:gd name="connsiteX17" fmla="*/ 4262441 w 5503378"/>
              <a:gd name="connsiteY17" fmla="*/ 3666541 h 4376313"/>
              <a:gd name="connsiteX18" fmla="*/ 4347032 w 5503378"/>
              <a:gd name="connsiteY18" fmla="*/ 3672315 h 4376313"/>
              <a:gd name="connsiteX19" fmla="*/ 5191768 w 5503378"/>
              <a:gd name="connsiteY19" fmla="*/ 3898466 h 4376313"/>
              <a:gd name="connsiteX20" fmla="*/ 5209717 w 5503378"/>
              <a:gd name="connsiteY20" fmla="*/ 3907366 h 4376313"/>
              <a:gd name="connsiteX21" fmla="*/ 5209717 w 5503378"/>
              <a:gd name="connsiteY21" fmla="*/ 686508 h 4376313"/>
              <a:gd name="connsiteX22" fmla="*/ 5128663 w 5503378"/>
              <a:gd name="connsiteY22" fmla="*/ 641090 h 4376313"/>
              <a:gd name="connsiteX23" fmla="*/ 4291291 w 5503378"/>
              <a:gd name="connsiteY23" fmla="*/ 399245 h 4376313"/>
              <a:gd name="connsiteX24" fmla="*/ 4145671 w 5503378"/>
              <a:gd name="connsiteY24" fmla="*/ 390227 h 4376313"/>
              <a:gd name="connsiteX25" fmla="*/ 2887575 w 5503378"/>
              <a:gd name="connsiteY25" fmla="*/ 711699 h 4376313"/>
              <a:gd name="connsiteX26" fmla="*/ 2882382 w 5503378"/>
              <a:gd name="connsiteY26" fmla="*/ 704854 h 4376313"/>
              <a:gd name="connsiteX27" fmla="*/ 2882382 w 5503378"/>
              <a:gd name="connsiteY27" fmla="*/ 3932615 h 4376313"/>
              <a:gd name="connsiteX28" fmla="*/ 2974975 w 5503378"/>
              <a:gd name="connsiteY28" fmla="*/ 3887852 h 4376313"/>
              <a:gd name="connsiteX29" fmla="*/ 3822020 w 5503378"/>
              <a:gd name="connsiteY29" fmla="*/ 3669830 h 4376313"/>
              <a:gd name="connsiteX30" fmla="*/ 3974441 w 5503378"/>
              <a:gd name="connsiteY30" fmla="*/ 3660877 h 4376313"/>
              <a:gd name="connsiteX31" fmla="*/ 3974441 w 5503378"/>
              <a:gd name="connsiteY31" fmla="*/ 395785 h 4376313"/>
              <a:gd name="connsiteX32" fmla="*/ 4235416 w 5503378"/>
              <a:gd name="connsiteY32" fmla="*/ 395785 h 4376313"/>
              <a:gd name="connsiteX33" fmla="*/ 1426036 w 5503378"/>
              <a:gd name="connsiteY33" fmla="*/ 389080 h 4376313"/>
              <a:gd name="connsiteX34" fmla="*/ 1319604 w 5503378"/>
              <a:gd name="connsiteY34" fmla="*/ 395786 h 4376313"/>
              <a:gd name="connsiteX35" fmla="*/ 1524456 w 5503378"/>
              <a:gd name="connsiteY35" fmla="*/ 395786 h 4376313"/>
              <a:gd name="connsiteX36" fmla="*/ 1427200 w 5503378"/>
              <a:gd name="connsiteY36" fmla="*/ 9 h 4376313"/>
              <a:gd name="connsiteX37" fmla="*/ 2688168 w 5503378"/>
              <a:gd name="connsiteY37" fmla="*/ 312853 h 4376313"/>
              <a:gd name="connsiteX38" fmla="*/ 2745869 w 5503378"/>
              <a:gd name="connsiteY38" fmla="*/ 346413 h 4376313"/>
              <a:gd name="connsiteX39" fmla="*/ 2815813 w 5503378"/>
              <a:gd name="connsiteY39" fmla="*/ 306248 h 4376313"/>
              <a:gd name="connsiteX40" fmla="*/ 5350123 w 5503378"/>
              <a:gd name="connsiteY40" fmla="*/ 318433 h 4376313"/>
              <a:gd name="connsiteX41" fmla="*/ 5482419 w 5503378"/>
              <a:gd name="connsiteY41" fmla="*/ 395785 h 4376313"/>
              <a:gd name="connsiteX42" fmla="*/ 5497717 w 5503378"/>
              <a:gd name="connsiteY42" fmla="*/ 395785 h 4376313"/>
              <a:gd name="connsiteX43" fmla="*/ 5497717 w 5503378"/>
              <a:gd name="connsiteY43" fmla="*/ 404730 h 4376313"/>
              <a:gd name="connsiteX44" fmla="*/ 5503378 w 5503378"/>
              <a:gd name="connsiteY44" fmla="*/ 408040 h 4376313"/>
              <a:gd name="connsiteX45" fmla="*/ 5497717 w 5503378"/>
              <a:gd name="connsiteY45" fmla="*/ 415411 h 4376313"/>
              <a:gd name="connsiteX46" fmla="*/ 5497717 w 5503378"/>
              <a:gd name="connsiteY46" fmla="*/ 4063279 h 4376313"/>
              <a:gd name="connsiteX47" fmla="*/ 5503378 w 5503378"/>
              <a:gd name="connsiteY47" fmla="*/ 4066589 h 4376313"/>
              <a:gd name="connsiteX48" fmla="*/ 5497717 w 5503378"/>
              <a:gd name="connsiteY48" fmla="*/ 4073960 h 4376313"/>
              <a:gd name="connsiteX49" fmla="*/ 5497717 w 5503378"/>
              <a:gd name="connsiteY49" fmla="*/ 4353635 h 4376313"/>
              <a:gd name="connsiteX50" fmla="*/ 5282917 w 5503378"/>
              <a:gd name="connsiteY50" fmla="*/ 4353635 h 4376313"/>
              <a:gd name="connsiteX51" fmla="*/ 5265499 w 5503378"/>
              <a:gd name="connsiteY51" fmla="*/ 4376313 h 4376313"/>
              <a:gd name="connsiteX52" fmla="*/ 5225027 w 5503378"/>
              <a:gd name="connsiteY52" fmla="*/ 4353635 h 4376313"/>
              <a:gd name="connsiteX53" fmla="*/ 5209717 w 5503378"/>
              <a:gd name="connsiteY53" fmla="*/ 4353635 h 4376313"/>
              <a:gd name="connsiteX54" fmla="*/ 5209717 w 5503378"/>
              <a:gd name="connsiteY54" fmla="*/ 4345057 h 4376313"/>
              <a:gd name="connsiteX55" fmla="*/ 5128663 w 5503378"/>
              <a:gd name="connsiteY55" fmla="*/ 4299639 h 4376313"/>
              <a:gd name="connsiteX56" fmla="*/ 2887575 w 5503378"/>
              <a:gd name="connsiteY56" fmla="*/ 4370248 h 4376313"/>
              <a:gd name="connsiteX57" fmla="*/ 2874972 w 5503378"/>
              <a:gd name="connsiteY57" fmla="*/ 4353635 h 4376313"/>
              <a:gd name="connsiteX58" fmla="*/ 2631368 w 5503378"/>
              <a:gd name="connsiteY58" fmla="*/ 4353635 h 4376313"/>
              <a:gd name="connsiteX59" fmla="*/ 2613950 w 5503378"/>
              <a:gd name="connsiteY59" fmla="*/ 4376313 h 4376313"/>
              <a:gd name="connsiteX60" fmla="*/ 373354 w 5503378"/>
              <a:gd name="connsiteY60" fmla="*/ 4294273 h 4376313"/>
              <a:gd name="connsiteX61" fmla="*/ 295433 w 5503378"/>
              <a:gd name="connsiteY61" fmla="*/ 4337382 h 4376313"/>
              <a:gd name="connsiteX62" fmla="*/ 295433 w 5503378"/>
              <a:gd name="connsiteY62" fmla="*/ 4353635 h 4376313"/>
              <a:gd name="connsiteX63" fmla="*/ 266055 w 5503378"/>
              <a:gd name="connsiteY63" fmla="*/ 4353635 h 4376313"/>
              <a:gd name="connsiteX64" fmla="*/ 236026 w 5503378"/>
              <a:gd name="connsiteY64" fmla="*/ 4370248 h 4376313"/>
              <a:gd name="connsiteX65" fmla="*/ 223423 w 5503378"/>
              <a:gd name="connsiteY65" fmla="*/ 4353635 h 4376313"/>
              <a:gd name="connsiteX66" fmla="*/ 7433 w 5503378"/>
              <a:gd name="connsiteY66" fmla="*/ 4353635 h 4376313"/>
              <a:gd name="connsiteX67" fmla="*/ 7433 w 5503378"/>
              <a:gd name="connsiteY67" fmla="*/ 4068923 h 4376313"/>
              <a:gd name="connsiteX68" fmla="*/ 0 w 5503378"/>
              <a:gd name="connsiteY68" fmla="*/ 4059125 h 4376313"/>
              <a:gd name="connsiteX69" fmla="*/ 7433 w 5503378"/>
              <a:gd name="connsiteY69" fmla="*/ 4054857 h 4376313"/>
              <a:gd name="connsiteX70" fmla="*/ 7433 w 5503378"/>
              <a:gd name="connsiteY70" fmla="*/ 410374 h 4376313"/>
              <a:gd name="connsiteX71" fmla="*/ 1 w 5503378"/>
              <a:gd name="connsiteY71" fmla="*/ 400577 h 4376313"/>
              <a:gd name="connsiteX72" fmla="*/ 7433 w 5503378"/>
              <a:gd name="connsiteY72" fmla="*/ 396308 h 4376313"/>
              <a:gd name="connsiteX73" fmla="*/ 7433 w 5503378"/>
              <a:gd name="connsiteY73" fmla="*/ 395785 h 4376313"/>
              <a:gd name="connsiteX74" fmla="*/ 8344 w 5503378"/>
              <a:gd name="connsiteY74" fmla="*/ 395785 h 4376313"/>
              <a:gd name="connsiteX75" fmla="*/ 164264 w 5503378"/>
              <a:gd name="connsiteY75" fmla="*/ 306248 h 4376313"/>
              <a:gd name="connsiteX76" fmla="*/ 1427200 w 5503378"/>
              <a:gd name="connsiteY76" fmla="*/ 9 h 43763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Lst>
            <a:rect l="l" t="t" r="r" b="b"/>
            <a:pathLst>
              <a:path w="5503378" h="4376313">
                <a:moveTo>
                  <a:pt x="1269152" y="398964"/>
                </a:moveTo>
                <a:lnTo>
                  <a:pt x="1115543" y="408642"/>
                </a:lnTo>
                <a:cubicBezTo>
                  <a:pt x="883943" y="438581"/>
                  <a:pt x="656683" y="502878"/>
                  <a:pt x="443777" y="601558"/>
                </a:cubicBezTo>
                <a:lnTo>
                  <a:pt x="295433" y="680204"/>
                </a:lnTo>
                <a:lnTo>
                  <a:pt x="295433" y="3901750"/>
                </a:lnTo>
                <a:lnTo>
                  <a:pt x="334198" y="3883118"/>
                </a:lnTo>
                <a:cubicBezTo>
                  <a:pt x="621693" y="3757526"/>
                  <a:pt x="929418" y="3684630"/>
                  <a:pt x="1240374" y="3664387"/>
                </a:cubicBezTo>
                <a:lnTo>
                  <a:pt x="1269152" y="3663489"/>
                </a:lnTo>
                <a:close/>
                <a:moveTo>
                  <a:pt x="1557152" y="398013"/>
                </a:moveTo>
                <a:lnTo>
                  <a:pt x="1557152" y="3662744"/>
                </a:lnTo>
                <a:lnTo>
                  <a:pt x="1590667" y="3663823"/>
                </a:lnTo>
                <a:cubicBezTo>
                  <a:pt x="1917207" y="3684024"/>
                  <a:pt x="2240283" y="3762256"/>
                  <a:pt x="2540219" y="3898466"/>
                </a:cubicBezTo>
                <a:lnTo>
                  <a:pt x="2594382" y="3925168"/>
                </a:lnTo>
                <a:lnTo>
                  <a:pt x="2594382" y="707255"/>
                </a:lnTo>
                <a:lnTo>
                  <a:pt x="2406911" y="606565"/>
                </a:lnTo>
                <a:cubicBezTo>
                  <a:pt x="2194644" y="506800"/>
                  <a:pt x="1967801" y="441346"/>
                  <a:pt x="1736398" y="410225"/>
                </a:cubicBezTo>
                <a:close/>
                <a:moveTo>
                  <a:pt x="4262441" y="397459"/>
                </a:moveTo>
                <a:lnTo>
                  <a:pt x="4262441" y="3666541"/>
                </a:lnTo>
                <a:lnTo>
                  <a:pt x="4347032" y="3672315"/>
                </a:lnTo>
                <a:cubicBezTo>
                  <a:pt x="4637721" y="3701454"/>
                  <a:pt x="4923968" y="3776850"/>
                  <a:pt x="5191768" y="3898466"/>
                </a:cubicBezTo>
                <a:lnTo>
                  <a:pt x="5209717" y="3907366"/>
                </a:lnTo>
                <a:lnTo>
                  <a:pt x="5209717" y="686508"/>
                </a:lnTo>
                <a:lnTo>
                  <a:pt x="5128663" y="641090"/>
                </a:lnTo>
                <a:cubicBezTo>
                  <a:pt x="4867531" y="506855"/>
                  <a:pt x="4581888" y="426223"/>
                  <a:pt x="4291291" y="399245"/>
                </a:cubicBezTo>
                <a:close/>
                <a:moveTo>
                  <a:pt x="4145671" y="390227"/>
                </a:moveTo>
                <a:cubicBezTo>
                  <a:pt x="3708114" y="376589"/>
                  <a:pt x="3266746" y="483691"/>
                  <a:pt x="2887575" y="711699"/>
                </a:cubicBezTo>
                <a:lnTo>
                  <a:pt x="2882382" y="704854"/>
                </a:lnTo>
                <a:lnTo>
                  <a:pt x="2882382" y="3932615"/>
                </a:lnTo>
                <a:lnTo>
                  <a:pt x="2974975" y="3887852"/>
                </a:lnTo>
                <a:cubicBezTo>
                  <a:pt x="3244026" y="3768874"/>
                  <a:pt x="3531042" y="3696213"/>
                  <a:pt x="3822020" y="3669830"/>
                </a:cubicBezTo>
                <a:lnTo>
                  <a:pt x="3974441" y="3660877"/>
                </a:lnTo>
                <a:lnTo>
                  <a:pt x="3974441" y="395785"/>
                </a:lnTo>
                <a:lnTo>
                  <a:pt x="4235416" y="395785"/>
                </a:lnTo>
                <a:close/>
                <a:moveTo>
                  <a:pt x="1426036" y="389080"/>
                </a:moveTo>
                <a:lnTo>
                  <a:pt x="1319604" y="395786"/>
                </a:lnTo>
                <a:lnTo>
                  <a:pt x="1524456" y="395786"/>
                </a:lnTo>
                <a:close/>
                <a:moveTo>
                  <a:pt x="1427200" y="9"/>
                </a:moveTo>
                <a:cubicBezTo>
                  <a:pt x="1863397" y="1151"/>
                  <a:pt x="2299266" y="105473"/>
                  <a:pt x="2688168" y="312853"/>
                </a:cubicBezTo>
                <a:lnTo>
                  <a:pt x="2745869" y="346413"/>
                </a:lnTo>
                <a:lnTo>
                  <a:pt x="2815813" y="306248"/>
                </a:lnTo>
                <a:cubicBezTo>
                  <a:pt x="3599725" y="-106268"/>
                  <a:pt x="4570538" y="-101877"/>
                  <a:pt x="5350123" y="318433"/>
                </a:cubicBezTo>
                <a:lnTo>
                  <a:pt x="5482419" y="395785"/>
                </a:lnTo>
                <a:lnTo>
                  <a:pt x="5497717" y="395785"/>
                </a:lnTo>
                <a:lnTo>
                  <a:pt x="5497717" y="404730"/>
                </a:lnTo>
                <a:lnTo>
                  <a:pt x="5503378" y="408040"/>
                </a:lnTo>
                <a:lnTo>
                  <a:pt x="5497717" y="415411"/>
                </a:lnTo>
                <a:lnTo>
                  <a:pt x="5497717" y="4063279"/>
                </a:lnTo>
                <a:lnTo>
                  <a:pt x="5503378" y="4066589"/>
                </a:lnTo>
                <a:lnTo>
                  <a:pt x="5497717" y="4073960"/>
                </a:lnTo>
                <a:lnTo>
                  <a:pt x="5497717" y="4353635"/>
                </a:lnTo>
                <a:lnTo>
                  <a:pt x="5282917" y="4353635"/>
                </a:lnTo>
                <a:lnTo>
                  <a:pt x="5265499" y="4376313"/>
                </a:lnTo>
                <a:lnTo>
                  <a:pt x="5225027" y="4353635"/>
                </a:lnTo>
                <a:lnTo>
                  <a:pt x="5209717" y="4353635"/>
                </a:lnTo>
                <a:lnTo>
                  <a:pt x="5209717" y="4345057"/>
                </a:lnTo>
                <a:lnTo>
                  <a:pt x="5128663" y="4299639"/>
                </a:lnTo>
                <a:cubicBezTo>
                  <a:pt x="4432311" y="3941678"/>
                  <a:pt x="3561657" y="3964900"/>
                  <a:pt x="2887575" y="4370248"/>
                </a:cubicBezTo>
                <a:lnTo>
                  <a:pt x="2874972" y="4353635"/>
                </a:lnTo>
                <a:lnTo>
                  <a:pt x="2631368" y="4353635"/>
                </a:lnTo>
                <a:lnTo>
                  <a:pt x="2613950" y="4376313"/>
                </a:lnTo>
                <a:cubicBezTo>
                  <a:pt x="1942487" y="3967532"/>
                  <a:pt x="1071997" y="3939871"/>
                  <a:pt x="373354" y="4294273"/>
                </a:cubicBezTo>
                <a:lnTo>
                  <a:pt x="295433" y="4337382"/>
                </a:lnTo>
                <a:lnTo>
                  <a:pt x="295433" y="4353635"/>
                </a:lnTo>
                <a:lnTo>
                  <a:pt x="266055" y="4353635"/>
                </a:lnTo>
                <a:lnTo>
                  <a:pt x="236026" y="4370248"/>
                </a:lnTo>
                <a:lnTo>
                  <a:pt x="223423" y="4353635"/>
                </a:lnTo>
                <a:lnTo>
                  <a:pt x="7433" y="4353635"/>
                </a:lnTo>
                <a:lnTo>
                  <a:pt x="7433" y="4068923"/>
                </a:lnTo>
                <a:lnTo>
                  <a:pt x="0" y="4059125"/>
                </a:lnTo>
                <a:lnTo>
                  <a:pt x="7433" y="4054857"/>
                </a:lnTo>
                <a:lnTo>
                  <a:pt x="7433" y="410374"/>
                </a:lnTo>
                <a:lnTo>
                  <a:pt x="1" y="400577"/>
                </a:lnTo>
                <a:lnTo>
                  <a:pt x="7433" y="396308"/>
                </a:lnTo>
                <a:lnTo>
                  <a:pt x="7433" y="395785"/>
                </a:lnTo>
                <a:lnTo>
                  <a:pt x="8344" y="395785"/>
                </a:lnTo>
                <a:lnTo>
                  <a:pt x="164264" y="306248"/>
                </a:lnTo>
                <a:cubicBezTo>
                  <a:pt x="554478" y="100906"/>
                  <a:pt x="991003" y="-1132"/>
                  <a:pt x="1427200" y="9"/>
                </a:cubicBezTo>
                <a:close/>
              </a:path>
            </a:pathLst>
          </a:custGeom>
          <a:solidFill>
            <a:srgbClr val="FF8D8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defTabSz="866775" fontAlgn="base">
              <a:spcBef>
                <a:spcPct val="0"/>
              </a:spcBef>
              <a:spcAft>
                <a:spcPct val="0"/>
              </a:spcAft>
            </a:pPr>
            <a:endParaRPr lang="zh-CN" altLang="en-US" sz="3600" b="1" dirty="0">
              <a:solidFill>
                <a:prstClr val="black"/>
              </a:solidFill>
              <a:latin typeface="+mn-ea"/>
              <a:cs typeface="+mn-ea"/>
              <a:sym typeface="+mn-lt"/>
            </a:endParaRPr>
          </a:p>
        </p:txBody>
      </p:sp>
      <p:pic>
        <p:nvPicPr>
          <p:cNvPr id="20" name="图片 19"/>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890125" y="4871085"/>
            <a:ext cx="2155825" cy="1924685"/>
          </a:xfrm>
          <a:prstGeom prst="rect">
            <a:avLst/>
          </a:prstGeom>
        </p:spPr>
      </p:pic>
    </p:spTree>
    <p:custDataLst>
      <p:tags r:id="rId3"/>
    </p:custDataLst>
  </p:cSld>
  <p:clrMapOvr>
    <a:masterClrMapping/>
  </p:clrMapOvr>
  <mc:AlternateContent xmlns:mc="http://schemas.openxmlformats.org/markup-compatibility/2006">
    <mc:Choice xmlns:p14="http://schemas.microsoft.com/office/powerpoint/2010/main" Requires="p14">
      <p:transition p14:dur="50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animEffect transition="in" filter="fade">
                                      <p:cBhvr>
                                        <p:cTn id="9" dur="500"/>
                                        <p:tgtEl>
                                          <p:spTgt spid="7"/>
                                        </p:tgtEl>
                                      </p:cBhvr>
                                    </p:animEffect>
                                  </p:childTnLst>
                                </p:cTn>
                              </p:par>
                            </p:childTnLst>
                          </p:cTn>
                        </p:par>
                        <p:par>
                          <p:cTn id="10" fill="hold">
                            <p:stCondLst>
                              <p:cond delay="500"/>
                            </p:stCondLst>
                            <p:childTnLst>
                              <p:par>
                                <p:cTn id="11" presetID="53" presetClass="entr" presetSubtype="16" fill="hold" nodeType="afterEffect">
                                  <p:stCondLst>
                                    <p:cond delay="0"/>
                                  </p:stCondLst>
                                  <p:childTnLst>
                                    <p:set>
                                      <p:cBhvr>
                                        <p:cTn id="12" dur="1" fill="hold">
                                          <p:stCondLst>
                                            <p:cond delay="0"/>
                                          </p:stCondLst>
                                        </p:cTn>
                                        <p:tgtEl>
                                          <p:spTgt spid="20"/>
                                        </p:tgtEl>
                                        <p:attrNameLst>
                                          <p:attrName>style.visibility</p:attrName>
                                        </p:attrNameLst>
                                      </p:cBhvr>
                                      <p:to>
                                        <p:strVal val="visible"/>
                                      </p:to>
                                    </p:set>
                                    <p:anim calcmode="lin" valueType="num">
                                      <p:cBhvr>
                                        <p:cTn id="13" dur="500" fill="hold"/>
                                        <p:tgtEl>
                                          <p:spTgt spid="20"/>
                                        </p:tgtEl>
                                        <p:attrNameLst>
                                          <p:attrName>ppt_w</p:attrName>
                                        </p:attrNameLst>
                                      </p:cBhvr>
                                      <p:tavLst>
                                        <p:tav tm="0">
                                          <p:val>
                                            <p:fltVal val="0"/>
                                          </p:val>
                                        </p:tav>
                                        <p:tav tm="100000">
                                          <p:val>
                                            <p:strVal val="#ppt_w"/>
                                          </p:val>
                                        </p:tav>
                                      </p:tavLst>
                                    </p:anim>
                                    <p:anim calcmode="lin" valueType="num">
                                      <p:cBhvr>
                                        <p:cTn id="14" dur="500" fill="hold"/>
                                        <p:tgtEl>
                                          <p:spTgt spid="20"/>
                                        </p:tgtEl>
                                        <p:attrNameLst>
                                          <p:attrName>ppt_h</p:attrName>
                                        </p:attrNameLst>
                                      </p:cBhvr>
                                      <p:tavLst>
                                        <p:tav tm="0">
                                          <p:val>
                                            <p:fltVal val="0"/>
                                          </p:val>
                                        </p:tav>
                                        <p:tav tm="100000">
                                          <p:val>
                                            <p:strVal val="#ppt_h"/>
                                          </p:val>
                                        </p:tav>
                                      </p:tavLst>
                                    </p:anim>
                                    <p:animEffect transition="in" filter="fade">
                                      <p:cBhvr>
                                        <p:cTn id="15"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ldLvl="0" animBg="1"/>
    </p:bld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8" name="内容占位符 2"/>
          <p:cNvSpPr>
            <a:spLocks noGrp="1"/>
          </p:cNvSpPr>
          <p:nvPr/>
        </p:nvSpPr>
        <p:spPr>
          <a:xfrm>
            <a:off x="8095615" y="2288540"/>
            <a:ext cx="3741420" cy="1950085"/>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fontAlgn="auto">
              <a:lnSpc>
                <a:spcPct val="200000"/>
              </a:lnSpc>
              <a:spcBef>
                <a:spcPts val="0"/>
              </a:spcBef>
              <a:buNone/>
            </a:pPr>
            <a:r>
              <a:rPr lang="zh-CN" altLang="en-US" sz="2000" b="1" dirty="0">
                <a:latin typeface="微软雅黑" panose="020B0503020204020204" charset="-122"/>
                <a:ea typeface="微软雅黑" panose="020B0503020204020204" charset="-122"/>
                <a:cs typeface="微软雅黑" panose="020B0503020204020204" charset="-122"/>
              </a:rPr>
              <a:t>首页四大功能模块</a:t>
            </a:r>
            <a:endParaRPr lang="zh-CN" altLang="en-US" sz="1800" b="1" dirty="0">
              <a:latin typeface="微软雅黑" panose="020B0503020204020204" charset="-122"/>
              <a:ea typeface="微软雅黑" panose="020B0503020204020204" charset="-122"/>
              <a:cs typeface="微软雅黑" panose="020B0503020204020204" charset="-122"/>
            </a:endParaRPr>
          </a:p>
          <a:p>
            <a:pPr marL="0" indent="0" fontAlgn="auto">
              <a:lnSpc>
                <a:spcPct val="200000"/>
              </a:lnSpc>
              <a:spcBef>
                <a:spcPts val="0"/>
              </a:spcBef>
              <a:buNone/>
            </a:pPr>
            <a:r>
              <a:rPr lang="zh-CN" altLang="en-US" sz="1800" b="1" dirty="0">
                <a:latin typeface="微软雅黑" panose="020B0503020204020204" charset="-122"/>
                <a:ea typeface="微软雅黑" panose="020B0503020204020204" charset="-122"/>
                <a:cs typeface="微软雅黑" panose="020B0503020204020204" charset="-122"/>
              </a:rPr>
              <a:t>电子期刊、</a:t>
            </a:r>
            <a:r>
              <a:rPr lang="zh-CN" altLang="en-US" sz="1800" b="1" dirty="0">
                <a:latin typeface="微软雅黑" panose="020B0503020204020204" charset="-122"/>
                <a:ea typeface="微软雅黑" panose="020B0503020204020204" charset="-122"/>
                <a:cs typeface="微软雅黑" panose="020B0503020204020204" charset="-122"/>
                <a:sym typeface="+mn-ea"/>
              </a:rPr>
              <a:t>电子报纸、电子图书</a:t>
            </a:r>
            <a:r>
              <a:rPr lang="zh-CN" altLang="en-US" sz="1800" b="1" dirty="0">
                <a:latin typeface="微软雅黑" panose="020B0503020204020204" charset="-122"/>
                <a:ea typeface="微软雅黑" panose="020B0503020204020204" charset="-122"/>
                <a:cs typeface="微软雅黑" panose="020B0503020204020204" charset="-122"/>
              </a:rPr>
              <a:t>、绿色学校、机构账号</a:t>
            </a:r>
            <a:endParaRPr lang="zh-CN" altLang="en-US" sz="1800" b="1" dirty="0">
              <a:latin typeface="微软雅黑" panose="020B0503020204020204" charset="-122"/>
              <a:ea typeface="微软雅黑" panose="020B0503020204020204" charset="-122"/>
              <a:cs typeface="微软雅黑" panose="020B0503020204020204" charset="-122"/>
            </a:endParaRPr>
          </a:p>
        </p:txBody>
      </p:sp>
      <p:sp>
        <p:nvSpPr>
          <p:cNvPr id="4" name="标题 3"/>
          <p:cNvSpPr/>
          <p:nvPr>
            <p:ph type="title"/>
          </p:nvPr>
        </p:nvSpPr>
        <p:spPr>
          <a:xfrm>
            <a:off x="1051560" y="247015"/>
            <a:ext cx="10515600" cy="487680"/>
          </a:xfrm>
        </p:spPr>
        <p:txBody>
          <a:bodyPr/>
          <a:p>
            <a:r>
              <a:rPr lang="zh-CN" altLang="en-US" sz="2800"/>
              <a:t>首页介绍</a:t>
            </a:r>
            <a:endParaRPr lang="zh-CN" altLang="en-US" sz="2800"/>
          </a:p>
        </p:txBody>
      </p:sp>
      <p:pic>
        <p:nvPicPr>
          <p:cNvPr id="5" name="图片 4"/>
          <p:cNvPicPr>
            <a:picLocks noChangeAspect="1"/>
          </p:cNvPicPr>
          <p:nvPr/>
        </p:nvPicPr>
        <p:blipFill>
          <a:blip r:embed="rId1"/>
          <a:stretch>
            <a:fillRect/>
          </a:stretch>
        </p:blipFill>
        <p:spPr>
          <a:xfrm>
            <a:off x="685800" y="1419860"/>
            <a:ext cx="7143115" cy="4018280"/>
          </a:xfrm>
          <a:prstGeom prst="rect">
            <a:avLst/>
          </a:prstGeom>
        </p:spPr>
      </p:pic>
    </p:spTree>
    <p:custDataLst>
      <p:tags r:id="rId2"/>
    </p:custDataLst>
  </p:cSld>
  <p:clrMapOvr>
    <a:masterClrMapping/>
  </p:clrMapOvr>
  <mc:AlternateContent xmlns:mc="http://schemas.openxmlformats.org/markup-compatibility/2006">
    <mc:Choice xmlns:p14="http://schemas.microsoft.com/office/powerpoint/2010/main" Requires="p14">
      <p:transition p14:dur="500"/>
    </mc:Choice>
    <mc:Fallback>
      <p:transition/>
    </mc:Fallback>
  </mc:AlternateContent>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9" name="文本框 18"/>
          <p:cNvSpPr txBox="1"/>
          <p:nvPr/>
        </p:nvSpPr>
        <p:spPr>
          <a:xfrm>
            <a:off x="10017760" y="4829810"/>
            <a:ext cx="1679575" cy="829945"/>
          </a:xfrm>
          <a:prstGeom prst="rect">
            <a:avLst/>
          </a:prstGeom>
          <a:noFill/>
        </p:spPr>
        <p:txBody>
          <a:bodyPr wrap="square" rtlCol="0">
            <a:spAutoFit/>
          </a:bodyPr>
          <a:p>
            <a:pPr fontAlgn="auto">
              <a:lnSpc>
                <a:spcPct val="150000"/>
              </a:lnSpc>
            </a:pPr>
            <a:r>
              <a:rPr lang="zh-CN" altLang="en-US" sz="1600">
                <a:latin typeface="微软雅黑" panose="020B0503020204020204" charset="-122"/>
                <a:ea typeface="微软雅黑" panose="020B0503020204020204" charset="-122"/>
              </a:rPr>
              <a:t>上下滑动可选择不同的资源类别</a:t>
            </a:r>
            <a:endParaRPr lang="zh-CN" altLang="en-US" sz="1600">
              <a:latin typeface="微软雅黑" panose="020B0503020204020204" charset="-122"/>
              <a:ea typeface="微软雅黑" panose="020B0503020204020204" charset="-122"/>
            </a:endParaRPr>
          </a:p>
        </p:txBody>
      </p:sp>
      <p:sp>
        <p:nvSpPr>
          <p:cNvPr id="6" name="左箭头 5"/>
          <p:cNvSpPr/>
          <p:nvPr/>
        </p:nvSpPr>
        <p:spPr>
          <a:xfrm>
            <a:off x="10053320" y="1092835"/>
            <a:ext cx="1607185" cy="805180"/>
          </a:xfrm>
          <a:prstGeom prst="leftArrow">
            <a:avLst/>
          </a:prstGeom>
          <a:solidFill>
            <a:schemeClr val="accent1"/>
          </a:solidFill>
          <a:ln w="63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sz="1600" b="1" dirty="0">
                <a:solidFill>
                  <a:schemeClr val="bg1"/>
                </a:solidFill>
                <a:latin typeface="微软雅黑" panose="020B0503020204020204" charset="-122"/>
                <a:ea typeface="微软雅黑" panose="020B0503020204020204" charset="-122"/>
                <a:sym typeface="+mn-ea"/>
              </a:rPr>
              <a:t>返回首页</a:t>
            </a:r>
            <a:endParaRPr lang="zh-CN" altLang="en-US" sz="1600" b="1" dirty="0">
              <a:solidFill>
                <a:schemeClr val="bg1"/>
              </a:solidFill>
              <a:latin typeface="微软雅黑" panose="020B0503020204020204" charset="-122"/>
              <a:ea typeface="微软雅黑" panose="020B0503020204020204" charset="-122"/>
              <a:sym typeface="+mn-ea"/>
            </a:endParaRPr>
          </a:p>
        </p:txBody>
      </p:sp>
      <p:sp>
        <p:nvSpPr>
          <p:cNvPr id="2" name="左箭头 1"/>
          <p:cNvSpPr/>
          <p:nvPr/>
        </p:nvSpPr>
        <p:spPr>
          <a:xfrm>
            <a:off x="10053320" y="2364740"/>
            <a:ext cx="1607820" cy="805180"/>
          </a:xfrm>
          <a:prstGeom prst="leftArrow">
            <a:avLst/>
          </a:prstGeom>
          <a:solidFill>
            <a:schemeClr val="accent1"/>
          </a:solidFill>
          <a:ln w="63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sz="1600" b="1" dirty="0">
                <a:solidFill>
                  <a:schemeClr val="bg1"/>
                </a:solidFill>
                <a:latin typeface="微软雅黑" panose="020B0503020204020204" charset="-122"/>
                <a:ea typeface="微软雅黑" panose="020B0503020204020204" charset="-122"/>
                <a:sym typeface="+mn-ea"/>
              </a:rPr>
              <a:t>期刊资源分类</a:t>
            </a:r>
            <a:endParaRPr lang="zh-CN" altLang="en-US" sz="1600" b="1" dirty="0">
              <a:solidFill>
                <a:schemeClr val="bg1"/>
              </a:solidFill>
              <a:latin typeface="微软雅黑" panose="020B0503020204020204" charset="-122"/>
              <a:ea typeface="微软雅黑" panose="020B0503020204020204" charset="-122"/>
              <a:sym typeface="+mn-ea"/>
            </a:endParaRPr>
          </a:p>
        </p:txBody>
      </p:sp>
      <p:sp>
        <p:nvSpPr>
          <p:cNvPr id="5" name="标题 4"/>
          <p:cNvSpPr/>
          <p:nvPr>
            <p:ph type="title"/>
          </p:nvPr>
        </p:nvSpPr>
        <p:spPr>
          <a:xfrm>
            <a:off x="1051560" y="247015"/>
            <a:ext cx="10515600" cy="487680"/>
          </a:xfrm>
        </p:spPr>
        <p:txBody>
          <a:bodyPr/>
          <a:p>
            <a:r>
              <a:rPr lang="zh-CN" altLang="en-US" sz="2800"/>
              <a:t>电子期刊</a:t>
            </a:r>
            <a:endParaRPr lang="zh-CN" altLang="en-US" sz="2800"/>
          </a:p>
        </p:txBody>
      </p:sp>
      <p:pic>
        <p:nvPicPr>
          <p:cNvPr id="3" name="图片 2"/>
          <p:cNvPicPr>
            <a:picLocks noChangeAspect="1"/>
          </p:cNvPicPr>
          <p:nvPr/>
        </p:nvPicPr>
        <p:blipFill>
          <a:blip r:embed="rId1"/>
          <a:stretch>
            <a:fillRect/>
          </a:stretch>
        </p:blipFill>
        <p:spPr>
          <a:xfrm>
            <a:off x="354965" y="1092835"/>
            <a:ext cx="9442450" cy="5311140"/>
          </a:xfrm>
          <a:prstGeom prst="rect">
            <a:avLst/>
          </a:prstGeom>
        </p:spPr>
      </p:pic>
    </p:spTree>
    <p:custDataLst>
      <p:tags r:id="rId2"/>
    </p:custDataLst>
  </p:cSld>
  <p:clrMapOvr>
    <a:masterClrMapping/>
  </p:clrMapOvr>
  <mc:AlternateContent xmlns:mc="http://schemas.openxmlformats.org/markup-compatibility/2006">
    <mc:Choice xmlns:p14="http://schemas.microsoft.com/office/powerpoint/2010/main" Requires="p14">
      <p:transition p14:dur="500"/>
    </mc:Choice>
    <mc:Fallback>
      <p:transition/>
    </mc:Fallback>
  </mc:AlternateContent>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 name="文本框 3"/>
          <p:cNvSpPr txBox="1"/>
          <p:nvPr/>
        </p:nvSpPr>
        <p:spPr>
          <a:xfrm>
            <a:off x="255905" y="2588260"/>
            <a:ext cx="3156585" cy="1753235"/>
          </a:xfrm>
          <a:prstGeom prst="rect">
            <a:avLst/>
          </a:prstGeom>
          <a:noFill/>
        </p:spPr>
        <p:txBody>
          <a:bodyPr wrap="square" rtlCol="0">
            <a:spAutoFit/>
          </a:bodyPr>
          <a:p>
            <a:pPr fontAlgn="auto">
              <a:lnSpc>
                <a:spcPct val="150000"/>
              </a:lnSpc>
            </a:pPr>
            <a:r>
              <a:rPr lang="zh-CN" altLang="en-US">
                <a:latin typeface="微软雅黑" panose="020B0503020204020204" charset="-122"/>
                <a:ea typeface="微软雅黑" panose="020B0503020204020204" charset="-122"/>
              </a:rPr>
              <a:t>可根据</a:t>
            </a:r>
            <a:r>
              <a:rPr lang="zh-CN" altLang="en-US" b="1">
                <a:latin typeface="微软雅黑" panose="020B0503020204020204" charset="-122"/>
                <a:ea typeface="微软雅黑" panose="020B0503020204020204" charset="-122"/>
              </a:rPr>
              <a:t>期刊、图书、报纸</a:t>
            </a:r>
            <a:r>
              <a:rPr lang="zh-CN" altLang="en-US">
                <a:latin typeface="微软雅黑" panose="020B0503020204020204" charset="-122"/>
                <a:ea typeface="微软雅黑" panose="020B0503020204020204" charset="-122"/>
              </a:rPr>
              <a:t>等不同资源类别来进行关键词检索。</a:t>
            </a:r>
            <a:endParaRPr lang="zh-CN" altLang="en-US">
              <a:latin typeface="微软雅黑" panose="020B0503020204020204" charset="-122"/>
              <a:ea typeface="微软雅黑" panose="020B0503020204020204" charset="-122"/>
            </a:endParaRPr>
          </a:p>
          <a:p>
            <a:pPr fontAlgn="auto">
              <a:lnSpc>
                <a:spcPct val="150000"/>
              </a:lnSpc>
            </a:pPr>
            <a:endParaRPr lang="zh-CN" altLang="en-US">
              <a:latin typeface="微软雅黑" panose="020B0503020204020204" charset="-122"/>
              <a:ea typeface="微软雅黑" panose="020B0503020204020204" charset="-122"/>
            </a:endParaRPr>
          </a:p>
          <a:p>
            <a:pPr fontAlgn="auto">
              <a:lnSpc>
                <a:spcPct val="150000"/>
              </a:lnSpc>
            </a:pPr>
            <a:r>
              <a:rPr lang="zh-CN" altLang="en-US" b="1">
                <a:latin typeface="微软雅黑" panose="020B0503020204020204" charset="-122"/>
                <a:ea typeface="微软雅黑" panose="020B0503020204020204" charset="-122"/>
              </a:rPr>
              <a:t>报纸</a:t>
            </a:r>
            <a:r>
              <a:rPr lang="zh-CN" altLang="en-US">
                <a:latin typeface="微软雅黑" panose="020B0503020204020204" charset="-122"/>
                <a:ea typeface="微软雅黑" panose="020B0503020204020204" charset="-122"/>
              </a:rPr>
              <a:t>支持按照地区进行检索。</a:t>
            </a:r>
            <a:endParaRPr lang="zh-CN" altLang="en-US">
              <a:latin typeface="微软雅黑" panose="020B0503020204020204" charset="-122"/>
              <a:ea typeface="微软雅黑" panose="020B0503020204020204" charset="-122"/>
            </a:endParaRPr>
          </a:p>
        </p:txBody>
      </p:sp>
      <p:sp>
        <p:nvSpPr>
          <p:cNvPr id="6" name="标题 5"/>
          <p:cNvSpPr/>
          <p:nvPr>
            <p:ph type="title"/>
          </p:nvPr>
        </p:nvSpPr>
        <p:spPr>
          <a:xfrm>
            <a:off x="1051560" y="247015"/>
            <a:ext cx="10515600" cy="487680"/>
          </a:xfrm>
        </p:spPr>
        <p:txBody>
          <a:bodyPr/>
          <a:p>
            <a:r>
              <a:rPr lang="zh-CN" altLang="en-US" sz="2800"/>
              <a:t>检索方式</a:t>
            </a:r>
            <a:endParaRPr lang="zh-CN" altLang="en-US" sz="2800"/>
          </a:p>
        </p:txBody>
      </p:sp>
      <p:pic>
        <p:nvPicPr>
          <p:cNvPr id="2" name="图片 1"/>
          <p:cNvPicPr>
            <a:picLocks noChangeAspect="1"/>
          </p:cNvPicPr>
          <p:nvPr/>
        </p:nvPicPr>
        <p:blipFill>
          <a:blip r:embed="rId1"/>
          <a:stretch>
            <a:fillRect/>
          </a:stretch>
        </p:blipFill>
        <p:spPr>
          <a:xfrm>
            <a:off x="3542030" y="1401445"/>
            <a:ext cx="7898765" cy="4443730"/>
          </a:xfrm>
          <a:prstGeom prst="rect">
            <a:avLst/>
          </a:prstGeom>
        </p:spPr>
      </p:pic>
    </p:spTree>
    <p:custDataLst>
      <p:tags r:id="rId2"/>
    </p:custDataLst>
  </p:cSld>
  <p:clrMapOvr>
    <a:masterClrMapping/>
  </p:clrMapOvr>
  <mc:AlternateContent xmlns:mc="http://schemas.openxmlformats.org/markup-compatibility/2006">
    <mc:Choice xmlns:p14="http://schemas.microsoft.com/office/powerpoint/2010/main" Requires="p14">
      <p:transition p14:dur="500"/>
    </mc:Choice>
    <mc:Fallback>
      <p:transition/>
    </mc:Fallback>
  </mc:AlternateContent>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9" name="图片 8"/>
          <p:cNvPicPr>
            <a:picLocks noChangeAspect="1"/>
          </p:cNvPicPr>
          <p:nvPr/>
        </p:nvPicPr>
        <p:blipFill>
          <a:blip r:embed="rId1"/>
          <a:stretch>
            <a:fillRect/>
          </a:stretch>
        </p:blipFill>
        <p:spPr>
          <a:xfrm>
            <a:off x="344805" y="2506345"/>
            <a:ext cx="5120000" cy="2880000"/>
          </a:xfrm>
          <a:prstGeom prst="rect">
            <a:avLst/>
          </a:prstGeom>
          <a:ln>
            <a:solidFill>
              <a:schemeClr val="tx1"/>
            </a:solidFill>
          </a:ln>
        </p:spPr>
      </p:pic>
      <p:pic>
        <p:nvPicPr>
          <p:cNvPr id="2" name="图片 1"/>
          <p:cNvPicPr>
            <a:picLocks noChangeAspect="1"/>
          </p:cNvPicPr>
          <p:nvPr/>
        </p:nvPicPr>
        <p:blipFill>
          <a:blip r:embed="rId2"/>
          <a:stretch>
            <a:fillRect/>
          </a:stretch>
        </p:blipFill>
        <p:spPr>
          <a:xfrm>
            <a:off x="6781800" y="2506345"/>
            <a:ext cx="5119684" cy="2880000"/>
          </a:xfrm>
          <a:prstGeom prst="rect">
            <a:avLst/>
          </a:prstGeom>
          <a:ln>
            <a:solidFill>
              <a:schemeClr val="tx1"/>
            </a:solidFill>
          </a:ln>
        </p:spPr>
      </p:pic>
      <p:sp>
        <p:nvSpPr>
          <p:cNvPr id="32" name="左右箭头 32"/>
          <p:cNvSpPr/>
          <p:nvPr/>
        </p:nvSpPr>
        <p:spPr>
          <a:xfrm>
            <a:off x="4942840" y="3263900"/>
            <a:ext cx="2339340" cy="1066800"/>
          </a:xfrm>
          <a:prstGeom prst="leftRightArrow">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0" name="文本框 99"/>
          <p:cNvSpPr txBox="1"/>
          <p:nvPr/>
        </p:nvSpPr>
        <p:spPr>
          <a:xfrm>
            <a:off x="5113655" y="3659505"/>
            <a:ext cx="1997075" cy="275590"/>
          </a:xfrm>
          <a:prstGeom prst="rect">
            <a:avLst/>
          </a:prstGeom>
          <a:noFill/>
          <a:ln w="9525">
            <a:noFill/>
          </a:ln>
        </p:spPr>
        <p:txBody>
          <a:bodyPr wrap="square">
            <a:spAutoFit/>
          </a:bodyPr>
          <a:p>
            <a:pPr indent="0"/>
            <a:r>
              <a:rPr lang="zh-CN" sz="1200" b="1">
                <a:solidFill>
                  <a:srgbClr val="FFFFFF"/>
                </a:solidFill>
                <a:ea typeface="微软雅黑" panose="020B0503020204020204" charset="-122"/>
              </a:rPr>
              <a:t>原貌版与文本版</a:t>
            </a:r>
            <a:r>
              <a:rPr lang="en-US" sz="1200" b="1">
                <a:solidFill>
                  <a:srgbClr val="FFFFFF"/>
                </a:solidFill>
                <a:latin typeface="微软雅黑" panose="020B0503020204020204" charset="-122"/>
                <a:cs typeface="Times New Roman" panose="02020603050405020304" charset="0"/>
              </a:rPr>
              <a:t> </a:t>
            </a:r>
            <a:r>
              <a:rPr lang="zh-CN" sz="1200" b="1">
                <a:solidFill>
                  <a:srgbClr val="FFFFFF"/>
                </a:solidFill>
                <a:ea typeface="微软雅黑" panose="020B0503020204020204" charset="-122"/>
              </a:rPr>
              <a:t>一键切换</a:t>
            </a:r>
            <a:endParaRPr lang="zh-CN" altLang="en-US" sz="1200" b="1">
              <a:solidFill>
                <a:srgbClr val="FFFFFF"/>
              </a:solidFill>
              <a:ea typeface="微软雅黑" panose="020B0503020204020204" charset="-122"/>
            </a:endParaRPr>
          </a:p>
        </p:txBody>
      </p:sp>
      <p:sp>
        <p:nvSpPr>
          <p:cNvPr id="6" name="文本框 5"/>
          <p:cNvSpPr txBox="1"/>
          <p:nvPr/>
        </p:nvSpPr>
        <p:spPr>
          <a:xfrm>
            <a:off x="1569085" y="5777230"/>
            <a:ext cx="1212215" cy="553085"/>
          </a:xfrm>
          <a:prstGeom prst="rect">
            <a:avLst/>
          </a:prstGeom>
          <a:noFill/>
        </p:spPr>
        <p:txBody>
          <a:bodyPr wrap="square" rtlCol="0">
            <a:spAutoFit/>
          </a:bodyPr>
          <a:p>
            <a:pPr algn="ctr" fontAlgn="auto">
              <a:lnSpc>
                <a:spcPct val="150000"/>
              </a:lnSpc>
            </a:pPr>
            <a:r>
              <a:rPr lang="zh-CN" altLang="en-US" sz="2000" b="1"/>
              <a:t>原貌版</a:t>
            </a:r>
            <a:endParaRPr lang="zh-CN" altLang="en-US" sz="2000" b="1"/>
          </a:p>
        </p:txBody>
      </p:sp>
      <p:sp>
        <p:nvSpPr>
          <p:cNvPr id="7" name="文本框 6"/>
          <p:cNvSpPr txBox="1"/>
          <p:nvPr/>
        </p:nvSpPr>
        <p:spPr>
          <a:xfrm>
            <a:off x="9100185" y="5777230"/>
            <a:ext cx="1159510" cy="553085"/>
          </a:xfrm>
          <a:prstGeom prst="rect">
            <a:avLst/>
          </a:prstGeom>
          <a:noFill/>
        </p:spPr>
        <p:txBody>
          <a:bodyPr wrap="square" rtlCol="0">
            <a:spAutoFit/>
          </a:bodyPr>
          <a:p>
            <a:pPr algn="ctr" fontAlgn="auto">
              <a:lnSpc>
                <a:spcPct val="150000"/>
              </a:lnSpc>
            </a:pPr>
            <a:r>
              <a:rPr lang="zh-CN" altLang="en-US" sz="2000" b="1"/>
              <a:t>文本版</a:t>
            </a:r>
            <a:endParaRPr lang="zh-CN" altLang="en-US" sz="2000" b="1"/>
          </a:p>
        </p:txBody>
      </p:sp>
      <p:sp>
        <p:nvSpPr>
          <p:cNvPr id="8" name="文本框 7"/>
          <p:cNvSpPr txBox="1"/>
          <p:nvPr/>
        </p:nvSpPr>
        <p:spPr>
          <a:xfrm>
            <a:off x="1231900" y="1334770"/>
            <a:ext cx="8856980" cy="506730"/>
          </a:xfrm>
          <a:prstGeom prst="rect">
            <a:avLst/>
          </a:prstGeom>
          <a:noFill/>
        </p:spPr>
        <p:txBody>
          <a:bodyPr wrap="square" rtlCol="0" anchor="t">
            <a:spAutoFit/>
          </a:bodyPr>
          <a:p>
            <a:pPr algn="ctr" fontAlgn="auto">
              <a:lnSpc>
                <a:spcPct val="150000"/>
              </a:lnSpc>
            </a:pPr>
            <a:r>
              <a:rPr lang="zh-CN" altLang="en-US" dirty="0">
                <a:latin typeface="微软雅黑" panose="020B0503020204020204" charset="-122"/>
                <a:ea typeface="微软雅黑" panose="020B0503020204020204" charset="-122"/>
                <a:sym typeface="宋体" panose="02010600030101010101" pitchFamily="2" charset="-122"/>
              </a:rPr>
              <a:t>期刊和图书优先原貌版</a:t>
            </a:r>
            <a:r>
              <a:rPr lang="zh-CN" altLang="en-US" dirty="0" smtClean="0">
                <a:latin typeface="微软雅黑" panose="020B0503020204020204" charset="-122"/>
                <a:ea typeface="微软雅黑" panose="020B0503020204020204" charset="-122"/>
                <a:sym typeface="宋体" panose="02010600030101010101" pitchFamily="2" charset="-122"/>
              </a:rPr>
              <a:t>阅读，同时</a:t>
            </a:r>
            <a:r>
              <a:rPr lang="zh-CN" altLang="en-US" dirty="0">
                <a:latin typeface="微软雅黑" panose="020B0503020204020204" charset="-122"/>
                <a:ea typeface="微软雅黑" panose="020B0503020204020204" charset="-122"/>
                <a:sym typeface="宋体" panose="02010600030101010101" pitchFamily="2" charset="-122"/>
              </a:rPr>
              <a:t>存在原貌和文本两种格式，提供切换操作</a:t>
            </a:r>
            <a:r>
              <a:rPr lang="zh-CN" altLang="en-US" dirty="0" smtClean="0">
                <a:latin typeface="微软雅黑" panose="020B0503020204020204" charset="-122"/>
                <a:ea typeface="微软雅黑" panose="020B0503020204020204" charset="-122"/>
                <a:sym typeface="宋体" panose="02010600030101010101" pitchFamily="2" charset="-122"/>
              </a:rPr>
              <a:t>入口。</a:t>
            </a:r>
            <a:endParaRPr lang="zh-CN" altLang="en-US" dirty="0" smtClean="0">
              <a:latin typeface="微软雅黑" panose="020B0503020204020204" charset="-122"/>
              <a:ea typeface="微软雅黑" panose="020B0503020204020204" charset="-122"/>
              <a:sym typeface="宋体" panose="02010600030101010101" pitchFamily="2" charset="-122"/>
            </a:endParaRPr>
          </a:p>
        </p:txBody>
      </p:sp>
      <p:sp>
        <p:nvSpPr>
          <p:cNvPr id="5" name="文本框 4"/>
          <p:cNvSpPr txBox="1"/>
          <p:nvPr/>
        </p:nvSpPr>
        <p:spPr>
          <a:xfrm>
            <a:off x="4566285" y="6237605"/>
            <a:ext cx="2787015" cy="435610"/>
          </a:xfrm>
          <a:prstGeom prst="rect">
            <a:avLst/>
          </a:prstGeom>
          <a:solidFill>
            <a:schemeClr val="accent1"/>
          </a:solidFill>
        </p:spPr>
        <p:txBody>
          <a:bodyPr wrap="square" rtlCol="0">
            <a:spAutoFit/>
          </a:bodyPr>
          <a:p>
            <a:pPr fontAlgn="auto">
              <a:lnSpc>
                <a:spcPct val="140000"/>
              </a:lnSpc>
            </a:pPr>
            <a:r>
              <a:rPr lang="en-US" altLang="zh-CN" sz="1600" b="1">
                <a:solidFill>
                  <a:schemeClr val="bg1"/>
                </a:solidFill>
              </a:rPr>
              <a:t>     </a:t>
            </a:r>
            <a:r>
              <a:rPr lang="zh-CN" altLang="en-US" sz="1600" b="1">
                <a:solidFill>
                  <a:schemeClr val="bg1"/>
                </a:solidFill>
              </a:rPr>
              <a:t>无需放大，所看即所读</a:t>
            </a:r>
            <a:endParaRPr lang="zh-CN" altLang="en-US" sz="1600" b="1">
              <a:solidFill>
                <a:schemeClr val="bg1"/>
              </a:solidFill>
            </a:endParaRPr>
          </a:p>
        </p:txBody>
      </p:sp>
      <p:sp>
        <p:nvSpPr>
          <p:cNvPr id="10" name="标题 9"/>
          <p:cNvSpPr/>
          <p:nvPr>
            <p:ph type="title"/>
          </p:nvPr>
        </p:nvSpPr>
        <p:spPr>
          <a:xfrm>
            <a:off x="1051560" y="247015"/>
            <a:ext cx="10515600" cy="487680"/>
          </a:xfrm>
        </p:spPr>
        <p:txBody>
          <a:bodyPr/>
          <a:p>
            <a:r>
              <a:rPr lang="zh-CN" altLang="en-US" sz="2800"/>
              <a:t>阅读形式</a:t>
            </a:r>
            <a:endParaRPr lang="zh-CN" altLang="en-US" sz="2800"/>
          </a:p>
        </p:txBody>
      </p:sp>
    </p:spTree>
    <p:custDataLst>
      <p:tags r:id="rId3"/>
    </p:custDataLst>
  </p:cSld>
  <p:clrMapOvr>
    <a:masterClrMapping/>
  </p:clrMapOvr>
  <mc:AlternateContent xmlns:mc="http://schemas.openxmlformats.org/markup-compatibility/2006">
    <mc:Choice xmlns:p14="http://schemas.microsoft.com/office/powerpoint/2010/main" Requires="p14">
      <p:transition p14:dur="500"/>
    </mc:Choice>
    <mc:Fallback>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4" name="图片 23"/>
          <p:cNvPicPr>
            <a:picLocks noChangeAspect="1"/>
          </p:cNvPicPr>
          <p:nvPr/>
        </p:nvPicPr>
        <p:blipFill>
          <a:blip r:embed="rId1" cstate="screen"/>
          <a:stretch>
            <a:fillRect/>
          </a:stretch>
        </p:blipFill>
        <p:spPr>
          <a:xfrm rot="16200000">
            <a:off x="2667323" y="-2667324"/>
            <a:ext cx="6857355" cy="12192002"/>
          </a:xfrm>
          <a:prstGeom prst="rect">
            <a:avLst/>
          </a:prstGeom>
        </p:spPr>
      </p:pic>
      <p:grpSp>
        <p:nvGrpSpPr>
          <p:cNvPr id="25" name="组合 24"/>
          <p:cNvGrpSpPr/>
          <p:nvPr/>
        </p:nvGrpSpPr>
        <p:grpSpPr>
          <a:xfrm>
            <a:off x="7639402" y="2660331"/>
            <a:ext cx="4322445" cy="1625600"/>
            <a:chOff x="6489907" y="1524951"/>
            <a:chExt cx="4322445" cy="1625600"/>
          </a:xfrm>
        </p:grpSpPr>
        <p:sp>
          <p:nvSpPr>
            <p:cNvPr id="26" name="文本框 25"/>
            <p:cNvSpPr txBox="1"/>
            <p:nvPr/>
          </p:nvSpPr>
          <p:spPr>
            <a:xfrm>
              <a:off x="6489907" y="2228531"/>
              <a:ext cx="4322445" cy="922020"/>
            </a:xfrm>
            <a:prstGeom prst="rect">
              <a:avLst/>
            </a:prstGeom>
            <a:noFill/>
          </p:spPr>
          <p:txBody>
            <a:bodyPr wrap="square" rtlCol="0">
              <a:spAutoFit/>
            </a:bodyPr>
            <a:lstStyle/>
            <a:p>
              <a:pPr algn="l"/>
              <a:r>
                <a:rPr lang="zh-CN" altLang="en-US" sz="5400" dirty="0">
                  <a:solidFill>
                    <a:srgbClr val="794C28"/>
                  </a:solidFill>
                  <a:cs typeface="+mn-ea"/>
                  <a:sym typeface="+mn-lt"/>
                </a:rPr>
                <a:t>纸质文献检索</a:t>
              </a:r>
              <a:endParaRPr lang="zh-CN" altLang="en-US" sz="5400" dirty="0">
                <a:solidFill>
                  <a:srgbClr val="794C28"/>
                </a:solidFill>
                <a:cs typeface="+mn-ea"/>
                <a:sym typeface="+mn-lt"/>
              </a:endParaRPr>
            </a:p>
          </p:txBody>
        </p:sp>
        <p:sp>
          <p:nvSpPr>
            <p:cNvPr id="27" name="文本框 26"/>
            <p:cNvSpPr txBox="1"/>
            <p:nvPr/>
          </p:nvSpPr>
          <p:spPr>
            <a:xfrm>
              <a:off x="6490189" y="1524951"/>
              <a:ext cx="2815736" cy="583565"/>
            </a:xfrm>
            <a:prstGeom prst="rect">
              <a:avLst/>
            </a:prstGeom>
            <a:noFill/>
          </p:spPr>
          <p:txBody>
            <a:bodyPr wrap="square" rtlCol="0">
              <a:spAutoFit/>
            </a:bodyPr>
            <a:lstStyle/>
            <a:p>
              <a:pPr algn="dist"/>
              <a:r>
                <a:rPr lang="en-US" altLang="zh-CN" sz="3200" dirty="0">
                  <a:solidFill>
                    <a:srgbClr val="794C28"/>
                  </a:solidFill>
                  <a:cs typeface="+mn-ea"/>
                  <a:sym typeface="+mn-lt"/>
                </a:rPr>
                <a:t>PART TWO</a:t>
              </a:r>
              <a:endParaRPr lang="zh-CN" altLang="en-US" sz="3200" dirty="0">
                <a:solidFill>
                  <a:srgbClr val="794C28"/>
                </a:solidFill>
                <a:cs typeface="+mn-ea"/>
                <a:sym typeface="+mn-lt"/>
              </a:endParaRPr>
            </a:p>
          </p:txBody>
        </p:sp>
      </p:grpSp>
      <p:cxnSp>
        <p:nvCxnSpPr>
          <p:cNvPr id="50" name="直接连接符 49"/>
          <p:cNvCxnSpPr/>
          <p:nvPr/>
        </p:nvCxnSpPr>
        <p:spPr>
          <a:xfrm>
            <a:off x="7427594" y="2533015"/>
            <a:ext cx="0" cy="2072656"/>
          </a:xfrm>
          <a:prstGeom prst="line">
            <a:avLst/>
          </a:prstGeom>
          <a:ln>
            <a:solidFill>
              <a:srgbClr val="794C28"/>
            </a:solidFill>
            <a:prstDash val="dash"/>
          </a:ln>
        </p:spPr>
        <p:style>
          <a:lnRef idx="1">
            <a:schemeClr val="accent1"/>
          </a:lnRef>
          <a:fillRef idx="0">
            <a:schemeClr val="accent1"/>
          </a:fillRef>
          <a:effectRef idx="0">
            <a:schemeClr val="accent1"/>
          </a:effectRef>
          <a:fontRef idx="minor">
            <a:schemeClr val="tx1"/>
          </a:fontRef>
        </p:style>
      </p:cxnSp>
      <p:pic>
        <p:nvPicPr>
          <p:cNvPr id="9" name="图片 8"/>
          <p:cNvPicPr>
            <a:picLocks noChangeAspect="1"/>
          </p:cNvPicPr>
          <p:nvPr/>
        </p:nvPicPr>
        <p:blipFill rotWithShape="1">
          <a:blip r:embed="rId2" cstate="screen"/>
          <a:srcRect/>
          <a:stretch>
            <a:fillRect/>
          </a:stretch>
        </p:blipFill>
        <p:spPr>
          <a:xfrm>
            <a:off x="-789140" y="0"/>
            <a:ext cx="7164888" cy="7138856"/>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strips(downLeft)">
                                      <p:cBhvr>
                                        <p:cTn id="7" dur="500"/>
                                        <p:tgtEl>
                                          <p:spTgt spid="9"/>
                                        </p:tgtEl>
                                      </p:cBhvr>
                                    </p:animEffect>
                                  </p:childTnLst>
                                </p:cTn>
                              </p:par>
                            </p:childTnLst>
                          </p:cTn>
                        </p:par>
                        <p:par>
                          <p:cTn id="8" fill="hold">
                            <p:stCondLst>
                              <p:cond delay="500"/>
                            </p:stCondLst>
                            <p:childTnLst>
                              <p:par>
                                <p:cTn id="9" presetID="16" presetClass="entr" presetSubtype="26" fill="hold" nodeType="afterEffect">
                                  <p:stCondLst>
                                    <p:cond delay="0"/>
                                  </p:stCondLst>
                                  <p:childTnLst>
                                    <p:set>
                                      <p:cBhvr>
                                        <p:cTn id="10" dur="1" fill="hold">
                                          <p:stCondLst>
                                            <p:cond delay="0"/>
                                          </p:stCondLst>
                                        </p:cTn>
                                        <p:tgtEl>
                                          <p:spTgt spid="50"/>
                                        </p:tgtEl>
                                        <p:attrNameLst>
                                          <p:attrName>style.visibility</p:attrName>
                                        </p:attrNameLst>
                                      </p:cBhvr>
                                      <p:to>
                                        <p:strVal val="visible"/>
                                      </p:to>
                                    </p:set>
                                    <p:animEffect transition="in" filter="barn(inHorizontal)">
                                      <p:cBhvr>
                                        <p:cTn id="11" dur="500"/>
                                        <p:tgtEl>
                                          <p:spTgt spid="50"/>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25"/>
                                        </p:tgtEl>
                                        <p:attrNameLst>
                                          <p:attrName>style.visibility</p:attrName>
                                        </p:attrNameLst>
                                      </p:cBhvr>
                                      <p:to>
                                        <p:strVal val="visible"/>
                                      </p:to>
                                    </p:set>
                                    <p:animEffect transition="in" filter="wipe(left)">
                                      <p:cBhvr>
                                        <p:cTn id="15"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 name="文本框 3"/>
          <p:cNvSpPr txBox="1"/>
          <p:nvPr/>
        </p:nvSpPr>
        <p:spPr>
          <a:xfrm>
            <a:off x="271145" y="2427605"/>
            <a:ext cx="3051810" cy="1337945"/>
          </a:xfrm>
          <a:prstGeom prst="rect">
            <a:avLst/>
          </a:prstGeom>
          <a:noFill/>
        </p:spPr>
        <p:txBody>
          <a:bodyPr wrap="square" rtlCol="0">
            <a:spAutoFit/>
          </a:bodyPr>
          <a:p>
            <a:pPr fontAlgn="auto">
              <a:lnSpc>
                <a:spcPct val="150000"/>
              </a:lnSpc>
            </a:pPr>
            <a:r>
              <a:rPr lang="zh-CN" altLang="en-US" b="1">
                <a:solidFill>
                  <a:schemeClr val="tx1"/>
                </a:solidFill>
                <a:latin typeface="微软雅黑" panose="020B0503020204020204" charset="-122"/>
                <a:ea typeface="微软雅黑" panose="020B0503020204020204" charset="-122"/>
                <a:cs typeface="微软雅黑" panose="020B0503020204020204" charset="-122"/>
              </a:rPr>
              <a:t>支持双扫码借阅：</a:t>
            </a:r>
            <a:endParaRPr lang="zh-CN" altLang="en-US" b="1">
              <a:solidFill>
                <a:schemeClr val="tx1"/>
              </a:solidFill>
              <a:latin typeface="微软雅黑" panose="020B0503020204020204" charset="-122"/>
              <a:ea typeface="微软雅黑" panose="020B0503020204020204" charset="-122"/>
              <a:cs typeface="微软雅黑" panose="020B0503020204020204" charset="-122"/>
            </a:endParaRPr>
          </a:p>
          <a:p>
            <a:pPr fontAlgn="auto">
              <a:lnSpc>
                <a:spcPct val="150000"/>
              </a:lnSpc>
            </a:pPr>
            <a:r>
              <a:rPr lang="zh-CN" altLang="en-US">
                <a:latin typeface="微软雅黑" panose="020B0503020204020204" charset="-122"/>
                <a:ea typeface="微软雅黑" panose="020B0503020204020204" charset="-122"/>
                <a:cs typeface="微软雅黑" panose="020B0503020204020204" charset="-122"/>
              </a:rPr>
              <a:t>博看书苑</a:t>
            </a:r>
            <a:r>
              <a:rPr lang="en-US" altLang="zh-CN">
                <a:latin typeface="微软雅黑" panose="020B0503020204020204" charset="-122"/>
                <a:ea typeface="微软雅黑" panose="020B0503020204020204" charset="-122"/>
                <a:cs typeface="微软雅黑" panose="020B0503020204020204" charset="-122"/>
              </a:rPr>
              <a:t>APP</a:t>
            </a:r>
            <a:r>
              <a:rPr lang="zh-CN" altLang="en-US">
                <a:latin typeface="微软雅黑" panose="020B0503020204020204" charset="-122"/>
                <a:ea typeface="微软雅黑" panose="020B0503020204020204" charset="-122"/>
                <a:cs typeface="微软雅黑" panose="020B0503020204020204" charset="-122"/>
              </a:rPr>
              <a:t>扫码离线阅读</a:t>
            </a:r>
            <a:endParaRPr lang="zh-CN" altLang="en-US">
              <a:latin typeface="微软雅黑" panose="020B0503020204020204" charset="-122"/>
              <a:ea typeface="微软雅黑" panose="020B0503020204020204" charset="-122"/>
              <a:cs typeface="微软雅黑" panose="020B0503020204020204" charset="-122"/>
            </a:endParaRPr>
          </a:p>
          <a:p>
            <a:pPr fontAlgn="auto">
              <a:lnSpc>
                <a:spcPct val="150000"/>
              </a:lnSpc>
            </a:pPr>
            <a:r>
              <a:rPr lang="zh-CN" altLang="en-US">
                <a:latin typeface="微软雅黑" panose="020B0503020204020204" charset="-122"/>
                <a:ea typeface="微软雅黑" panose="020B0503020204020204" charset="-122"/>
                <a:cs typeface="微软雅黑" panose="020B0503020204020204" charset="-122"/>
              </a:rPr>
              <a:t>微信扫码在线阅读</a:t>
            </a:r>
            <a:endParaRPr lang="zh-CN" altLang="en-US">
              <a:latin typeface="微软雅黑" panose="020B0503020204020204" charset="-122"/>
              <a:ea typeface="微软雅黑" panose="020B0503020204020204" charset="-122"/>
              <a:cs typeface="微软雅黑" panose="020B0503020204020204" charset="-122"/>
            </a:endParaRPr>
          </a:p>
        </p:txBody>
      </p:sp>
      <p:sp>
        <p:nvSpPr>
          <p:cNvPr id="6" name="标题 5"/>
          <p:cNvSpPr/>
          <p:nvPr>
            <p:ph type="title"/>
          </p:nvPr>
        </p:nvSpPr>
        <p:spPr>
          <a:xfrm>
            <a:off x="1051560" y="247015"/>
            <a:ext cx="10515600" cy="487680"/>
          </a:xfrm>
        </p:spPr>
        <p:txBody>
          <a:bodyPr/>
          <a:p>
            <a:r>
              <a:rPr lang="zh-CN" altLang="en-US" sz="2800">
                <a:sym typeface="+mn-ea"/>
              </a:rPr>
              <a:t>资源详情页</a:t>
            </a:r>
            <a:r>
              <a:rPr lang="en-US" altLang="zh-CN" sz="2800">
                <a:sym typeface="+mn-ea"/>
              </a:rPr>
              <a:t>-</a:t>
            </a:r>
            <a:r>
              <a:rPr lang="zh-CN" altLang="en-US" sz="2800"/>
              <a:t>双扫码借阅</a:t>
            </a:r>
            <a:endParaRPr lang="zh-CN" altLang="en-US" sz="2800"/>
          </a:p>
        </p:txBody>
      </p:sp>
      <p:pic>
        <p:nvPicPr>
          <p:cNvPr id="2" name="图片 1"/>
          <p:cNvPicPr>
            <a:picLocks noChangeAspect="1"/>
          </p:cNvPicPr>
          <p:nvPr/>
        </p:nvPicPr>
        <p:blipFill>
          <a:blip r:embed="rId1"/>
          <a:stretch>
            <a:fillRect/>
          </a:stretch>
        </p:blipFill>
        <p:spPr>
          <a:xfrm>
            <a:off x="3409315" y="1401445"/>
            <a:ext cx="7593965" cy="4271645"/>
          </a:xfrm>
          <a:prstGeom prst="rect">
            <a:avLst/>
          </a:prstGeom>
        </p:spPr>
      </p:pic>
    </p:spTree>
    <p:custDataLst>
      <p:tags r:id="rId2"/>
    </p:custDataLst>
  </p:cSld>
  <p:clrMapOvr>
    <a:masterClrMapping/>
  </p:clrMapOvr>
  <mc:AlternateContent xmlns:mc="http://schemas.openxmlformats.org/markup-compatibility/2006">
    <mc:Choice xmlns:p14="http://schemas.microsoft.com/office/powerpoint/2010/main" Requires="p14">
      <p:transition p14:dur="500"/>
    </mc:Choice>
    <mc:Fallback>
      <p:transition/>
    </mc:Fallback>
  </mc:AlternateContent>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标题 7"/>
          <p:cNvSpPr>
            <a:spLocks noGrp="1"/>
          </p:cNvSpPr>
          <p:nvPr>
            <p:ph type="title"/>
            <p:custDataLst>
              <p:tags r:id="rId1"/>
            </p:custDataLst>
          </p:nvPr>
        </p:nvSpPr>
        <p:spPr>
          <a:xfrm>
            <a:off x="3637915" y="3031490"/>
            <a:ext cx="5650230" cy="1405255"/>
          </a:xfrm>
        </p:spPr>
        <p:txBody>
          <a:bodyPr>
            <a:noAutofit/>
          </a:bodyPr>
          <a:lstStyle/>
          <a:p>
            <a:pPr algn="ctr"/>
            <a:r>
              <a:rPr lang="zh-CN" altLang="en-US" sz="5400" spc="200" dirty="0">
                <a:solidFill>
                  <a:schemeClr val="accent1"/>
                </a:solidFill>
                <a:uFillTx/>
                <a:latin typeface="微软雅黑" panose="020B0503020204020204" charset="-122"/>
                <a:ea typeface="微软雅黑" panose="020B0503020204020204" charset="-122"/>
              </a:rPr>
              <a:t>听系列</a:t>
            </a:r>
            <a:br>
              <a:rPr lang="zh-CN" altLang="en-US" sz="4800" spc="200" dirty="0">
                <a:solidFill>
                  <a:schemeClr val="accent1"/>
                </a:solidFill>
                <a:uFillTx/>
                <a:latin typeface="微软雅黑" panose="020B0503020204020204" charset="-122"/>
                <a:ea typeface="微软雅黑" panose="020B0503020204020204" charset="-122"/>
              </a:rPr>
            </a:br>
            <a:br>
              <a:rPr lang="zh-CN" altLang="en-US" sz="4800" spc="200" dirty="0">
                <a:solidFill>
                  <a:schemeClr val="tx1"/>
                </a:solidFill>
                <a:uFillTx/>
                <a:latin typeface="微软雅黑" panose="020B0503020204020204" charset="-122"/>
                <a:ea typeface="微软雅黑" panose="020B0503020204020204" charset="-122"/>
              </a:rPr>
            </a:br>
            <a:r>
              <a:rPr lang="zh-CN" altLang="en-US" sz="3600" spc="200" dirty="0">
                <a:solidFill>
                  <a:schemeClr val="tx1"/>
                </a:solidFill>
                <a:uFillTx/>
                <a:latin typeface="微软雅黑" panose="020B0503020204020204" charset="-122"/>
                <a:ea typeface="微软雅黑" panose="020B0503020204020204" charset="-122"/>
              </a:rPr>
              <a:t>有声微刊使用介绍</a:t>
            </a:r>
            <a:endParaRPr lang="zh-CN" altLang="en-US" sz="3600" spc="200" dirty="0">
              <a:solidFill>
                <a:schemeClr val="tx1"/>
              </a:solidFill>
              <a:uFillTx/>
              <a:latin typeface="微软雅黑" panose="020B0503020204020204" charset="-122"/>
              <a:ea typeface="微软雅黑" panose="020B0503020204020204" charset="-122"/>
            </a:endParaRPr>
          </a:p>
        </p:txBody>
      </p:sp>
      <p:sp>
        <p:nvSpPr>
          <p:cNvPr id="2" name="灯片编号占位符 1"/>
          <p:cNvSpPr>
            <a:spLocks noGrp="1"/>
          </p:cNvSpPr>
          <p:nvPr>
            <p:ph type="sldNum" sz="quarter" idx="12"/>
          </p:nvPr>
        </p:nvSpPr>
        <p:spPr/>
        <p:txBody>
          <a:bodyPr/>
          <a:p>
            <a:fld id="{49AE70B2-8BF9-45C0-BB95-33D1B9D3A854}" type="slidenum">
              <a:rPr lang="zh-CN" altLang="en-US" smtClean="0"/>
            </a:fld>
            <a:endParaRPr lang="zh-CN" altLang="en-US"/>
          </a:p>
        </p:txBody>
      </p:sp>
      <p:sp>
        <p:nvSpPr>
          <p:cNvPr id="7" name="任意多边形 6"/>
          <p:cNvSpPr>
            <a:spLocks noChangeAspect="1"/>
          </p:cNvSpPr>
          <p:nvPr/>
        </p:nvSpPr>
        <p:spPr>
          <a:xfrm>
            <a:off x="2344420" y="2532380"/>
            <a:ext cx="1293495" cy="1029335"/>
          </a:xfrm>
          <a:custGeom>
            <a:avLst/>
            <a:gdLst>
              <a:gd name="connsiteX0" fmla="*/ 1269152 w 5503378"/>
              <a:gd name="connsiteY0" fmla="*/ 398964 h 4376313"/>
              <a:gd name="connsiteX1" fmla="*/ 1115543 w 5503378"/>
              <a:gd name="connsiteY1" fmla="*/ 408642 h 4376313"/>
              <a:gd name="connsiteX2" fmla="*/ 443777 w 5503378"/>
              <a:gd name="connsiteY2" fmla="*/ 601558 h 4376313"/>
              <a:gd name="connsiteX3" fmla="*/ 295433 w 5503378"/>
              <a:gd name="connsiteY3" fmla="*/ 680204 h 4376313"/>
              <a:gd name="connsiteX4" fmla="*/ 295433 w 5503378"/>
              <a:gd name="connsiteY4" fmla="*/ 3901750 h 4376313"/>
              <a:gd name="connsiteX5" fmla="*/ 334198 w 5503378"/>
              <a:gd name="connsiteY5" fmla="*/ 3883118 h 4376313"/>
              <a:gd name="connsiteX6" fmla="*/ 1240374 w 5503378"/>
              <a:gd name="connsiteY6" fmla="*/ 3664387 h 4376313"/>
              <a:gd name="connsiteX7" fmla="*/ 1269152 w 5503378"/>
              <a:gd name="connsiteY7" fmla="*/ 3663489 h 4376313"/>
              <a:gd name="connsiteX8" fmla="*/ 1557152 w 5503378"/>
              <a:gd name="connsiteY8" fmla="*/ 398013 h 4376313"/>
              <a:gd name="connsiteX9" fmla="*/ 1557152 w 5503378"/>
              <a:gd name="connsiteY9" fmla="*/ 3662744 h 4376313"/>
              <a:gd name="connsiteX10" fmla="*/ 1590667 w 5503378"/>
              <a:gd name="connsiteY10" fmla="*/ 3663823 h 4376313"/>
              <a:gd name="connsiteX11" fmla="*/ 2540219 w 5503378"/>
              <a:gd name="connsiteY11" fmla="*/ 3898466 h 4376313"/>
              <a:gd name="connsiteX12" fmla="*/ 2594382 w 5503378"/>
              <a:gd name="connsiteY12" fmla="*/ 3925168 h 4376313"/>
              <a:gd name="connsiteX13" fmla="*/ 2594382 w 5503378"/>
              <a:gd name="connsiteY13" fmla="*/ 707255 h 4376313"/>
              <a:gd name="connsiteX14" fmla="*/ 2406911 w 5503378"/>
              <a:gd name="connsiteY14" fmla="*/ 606565 h 4376313"/>
              <a:gd name="connsiteX15" fmla="*/ 1736398 w 5503378"/>
              <a:gd name="connsiteY15" fmla="*/ 410225 h 4376313"/>
              <a:gd name="connsiteX16" fmla="*/ 4262441 w 5503378"/>
              <a:gd name="connsiteY16" fmla="*/ 397459 h 4376313"/>
              <a:gd name="connsiteX17" fmla="*/ 4262441 w 5503378"/>
              <a:gd name="connsiteY17" fmla="*/ 3666541 h 4376313"/>
              <a:gd name="connsiteX18" fmla="*/ 4347032 w 5503378"/>
              <a:gd name="connsiteY18" fmla="*/ 3672315 h 4376313"/>
              <a:gd name="connsiteX19" fmla="*/ 5191768 w 5503378"/>
              <a:gd name="connsiteY19" fmla="*/ 3898466 h 4376313"/>
              <a:gd name="connsiteX20" fmla="*/ 5209717 w 5503378"/>
              <a:gd name="connsiteY20" fmla="*/ 3907366 h 4376313"/>
              <a:gd name="connsiteX21" fmla="*/ 5209717 w 5503378"/>
              <a:gd name="connsiteY21" fmla="*/ 686508 h 4376313"/>
              <a:gd name="connsiteX22" fmla="*/ 5128663 w 5503378"/>
              <a:gd name="connsiteY22" fmla="*/ 641090 h 4376313"/>
              <a:gd name="connsiteX23" fmla="*/ 4291291 w 5503378"/>
              <a:gd name="connsiteY23" fmla="*/ 399245 h 4376313"/>
              <a:gd name="connsiteX24" fmla="*/ 4145671 w 5503378"/>
              <a:gd name="connsiteY24" fmla="*/ 390227 h 4376313"/>
              <a:gd name="connsiteX25" fmla="*/ 2887575 w 5503378"/>
              <a:gd name="connsiteY25" fmla="*/ 711699 h 4376313"/>
              <a:gd name="connsiteX26" fmla="*/ 2882382 w 5503378"/>
              <a:gd name="connsiteY26" fmla="*/ 704854 h 4376313"/>
              <a:gd name="connsiteX27" fmla="*/ 2882382 w 5503378"/>
              <a:gd name="connsiteY27" fmla="*/ 3932615 h 4376313"/>
              <a:gd name="connsiteX28" fmla="*/ 2974975 w 5503378"/>
              <a:gd name="connsiteY28" fmla="*/ 3887852 h 4376313"/>
              <a:gd name="connsiteX29" fmla="*/ 3822020 w 5503378"/>
              <a:gd name="connsiteY29" fmla="*/ 3669830 h 4376313"/>
              <a:gd name="connsiteX30" fmla="*/ 3974441 w 5503378"/>
              <a:gd name="connsiteY30" fmla="*/ 3660877 h 4376313"/>
              <a:gd name="connsiteX31" fmla="*/ 3974441 w 5503378"/>
              <a:gd name="connsiteY31" fmla="*/ 395785 h 4376313"/>
              <a:gd name="connsiteX32" fmla="*/ 4235416 w 5503378"/>
              <a:gd name="connsiteY32" fmla="*/ 395785 h 4376313"/>
              <a:gd name="connsiteX33" fmla="*/ 1426036 w 5503378"/>
              <a:gd name="connsiteY33" fmla="*/ 389080 h 4376313"/>
              <a:gd name="connsiteX34" fmla="*/ 1319604 w 5503378"/>
              <a:gd name="connsiteY34" fmla="*/ 395786 h 4376313"/>
              <a:gd name="connsiteX35" fmla="*/ 1524456 w 5503378"/>
              <a:gd name="connsiteY35" fmla="*/ 395786 h 4376313"/>
              <a:gd name="connsiteX36" fmla="*/ 1427200 w 5503378"/>
              <a:gd name="connsiteY36" fmla="*/ 9 h 4376313"/>
              <a:gd name="connsiteX37" fmla="*/ 2688168 w 5503378"/>
              <a:gd name="connsiteY37" fmla="*/ 312853 h 4376313"/>
              <a:gd name="connsiteX38" fmla="*/ 2745869 w 5503378"/>
              <a:gd name="connsiteY38" fmla="*/ 346413 h 4376313"/>
              <a:gd name="connsiteX39" fmla="*/ 2815813 w 5503378"/>
              <a:gd name="connsiteY39" fmla="*/ 306248 h 4376313"/>
              <a:gd name="connsiteX40" fmla="*/ 5350123 w 5503378"/>
              <a:gd name="connsiteY40" fmla="*/ 318433 h 4376313"/>
              <a:gd name="connsiteX41" fmla="*/ 5482419 w 5503378"/>
              <a:gd name="connsiteY41" fmla="*/ 395785 h 4376313"/>
              <a:gd name="connsiteX42" fmla="*/ 5497717 w 5503378"/>
              <a:gd name="connsiteY42" fmla="*/ 395785 h 4376313"/>
              <a:gd name="connsiteX43" fmla="*/ 5497717 w 5503378"/>
              <a:gd name="connsiteY43" fmla="*/ 404730 h 4376313"/>
              <a:gd name="connsiteX44" fmla="*/ 5503378 w 5503378"/>
              <a:gd name="connsiteY44" fmla="*/ 408040 h 4376313"/>
              <a:gd name="connsiteX45" fmla="*/ 5497717 w 5503378"/>
              <a:gd name="connsiteY45" fmla="*/ 415411 h 4376313"/>
              <a:gd name="connsiteX46" fmla="*/ 5497717 w 5503378"/>
              <a:gd name="connsiteY46" fmla="*/ 4063279 h 4376313"/>
              <a:gd name="connsiteX47" fmla="*/ 5503378 w 5503378"/>
              <a:gd name="connsiteY47" fmla="*/ 4066589 h 4376313"/>
              <a:gd name="connsiteX48" fmla="*/ 5497717 w 5503378"/>
              <a:gd name="connsiteY48" fmla="*/ 4073960 h 4376313"/>
              <a:gd name="connsiteX49" fmla="*/ 5497717 w 5503378"/>
              <a:gd name="connsiteY49" fmla="*/ 4353635 h 4376313"/>
              <a:gd name="connsiteX50" fmla="*/ 5282917 w 5503378"/>
              <a:gd name="connsiteY50" fmla="*/ 4353635 h 4376313"/>
              <a:gd name="connsiteX51" fmla="*/ 5265499 w 5503378"/>
              <a:gd name="connsiteY51" fmla="*/ 4376313 h 4376313"/>
              <a:gd name="connsiteX52" fmla="*/ 5225027 w 5503378"/>
              <a:gd name="connsiteY52" fmla="*/ 4353635 h 4376313"/>
              <a:gd name="connsiteX53" fmla="*/ 5209717 w 5503378"/>
              <a:gd name="connsiteY53" fmla="*/ 4353635 h 4376313"/>
              <a:gd name="connsiteX54" fmla="*/ 5209717 w 5503378"/>
              <a:gd name="connsiteY54" fmla="*/ 4345057 h 4376313"/>
              <a:gd name="connsiteX55" fmla="*/ 5128663 w 5503378"/>
              <a:gd name="connsiteY55" fmla="*/ 4299639 h 4376313"/>
              <a:gd name="connsiteX56" fmla="*/ 2887575 w 5503378"/>
              <a:gd name="connsiteY56" fmla="*/ 4370248 h 4376313"/>
              <a:gd name="connsiteX57" fmla="*/ 2874972 w 5503378"/>
              <a:gd name="connsiteY57" fmla="*/ 4353635 h 4376313"/>
              <a:gd name="connsiteX58" fmla="*/ 2631368 w 5503378"/>
              <a:gd name="connsiteY58" fmla="*/ 4353635 h 4376313"/>
              <a:gd name="connsiteX59" fmla="*/ 2613950 w 5503378"/>
              <a:gd name="connsiteY59" fmla="*/ 4376313 h 4376313"/>
              <a:gd name="connsiteX60" fmla="*/ 373354 w 5503378"/>
              <a:gd name="connsiteY60" fmla="*/ 4294273 h 4376313"/>
              <a:gd name="connsiteX61" fmla="*/ 295433 w 5503378"/>
              <a:gd name="connsiteY61" fmla="*/ 4337382 h 4376313"/>
              <a:gd name="connsiteX62" fmla="*/ 295433 w 5503378"/>
              <a:gd name="connsiteY62" fmla="*/ 4353635 h 4376313"/>
              <a:gd name="connsiteX63" fmla="*/ 266055 w 5503378"/>
              <a:gd name="connsiteY63" fmla="*/ 4353635 h 4376313"/>
              <a:gd name="connsiteX64" fmla="*/ 236026 w 5503378"/>
              <a:gd name="connsiteY64" fmla="*/ 4370248 h 4376313"/>
              <a:gd name="connsiteX65" fmla="*/ 223423 w 5503378"/>
              <a:gd name="connsiteY65" fmla="*/ 4353635 h 4376313"/>
              <a:gd name="connsiteX66" fmla="*/ 7433 w 5503378"/>
              <a:gd name="connsiteY66" fmla="*/ 4353635 h 4376313"/>
              <a:gd name="connsiteX67" fmla="*/ 7433 w 5503378"/>
              <a:gd name="connsiteY67" fmla="*/ 4068923 h 4376313"/>
              <a:gd name="connsiteX68" fmla="*/ 0 w 5503378"/>
              <a:gd name="connsiteY68" fmla="*/ 4059125 h 4376313"/>
              <a:gd name="connsiteX69" fmla="*/ 7433 w 5503378"/>
              <a:gd name="connsiteY69" fmla="*/ 4054857 h 4376313"/>
              <a:gd name="connsiteX70" fmla="*/ 7433 w 5503378"/>
              <a:gd name="connsiteY70" fmla="*/ 410374 h 4376313"/>
              <a:gd name="connsiteX71" fmla="*/ 1 w 5503378"/>
              <a:gd name="connsiteY71" fmla="*/ 400577 h 4376313"/>
              <a:gd name="connsiteX72" fmla="*/ 7433 w 5503378"/>
              <a:gd name="connsiteY72" fmla="*/ 396308 h 4376313"/>
              <a:gd name="connsiteX73" fmla="*/ 7433 w 5503378"/>
              <a:gd name="connsiteY73" fmla="*/ 395785 h 4376313"/>
              <a:gd name="connsiteX74" fmla="*/ 8344 w 5503378"/>
              <a:gd name="connsiteY74" fmla="*/ 395785 h 4376313"/>
              <a:gd name="connsiteX75" fmla="*/ 164264 w 5503378"/>
              <a:gd name="connsiteY75" fmla="*/ 306248 h 4376313"/>
              <a:gd name="connsiteX76" fmla="*/ 1427200 w 5503378"/>
              <a:gd name="connsiteY76" fmla="*/ 9 h 43763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Lst>
            <a:rect l="l" t="t" r="r" b="b"/>
            <a:pathLst>
              <a:path w="5503378" h="4376313">
                <a:moveTo>
                  <a:pt x="1269152" y="398964"/>
                </a:moveTo>
                <a:lnTo>
                  <a:pt x="1115543" y="408642"/>
                </a:lnTo>
                <a:cubicBezTo>
                  <a:pt x="883943" y="438581"/>
                  <a:pt x="656683" y="502878"/>
                  <a:pt x="443777" y="601558"/>
                </a:cubicBezTo>
                <a:lnTo>
                  <a:pt x="295433" y="680204"/>
                </a:lnTo>
                <a:lnTo>
                  <a:pt x="295433" y="3901750"/>
                </a:lnTo>
                <a:lnTo>
                  <a:pt x="334198" y="3883118"/>
                </a:lnTo>
                <a:cubicBezTo>
                  <a:pt x="621693" y="3757526"/>
                  <a:pt x="929418" y="3684630"/>
                  <a:pt x="1240374" y="3664387"/>
                </a:cubicBezTo>
                <a:lnTo>
                  <a:pt x="1269152" y="3663489"/>
                </a:lnTo>
                <a:close/>
                <a:moveTo>
                  <a:pt x="1557152" y="398013"/>
                </a:moveTo>
                <a:lnTo>
                  <a:pt x="1557152" y="3662744"/>
                </a:lnTo>
                <a:lnTo>
                  <a:pt x="1590667" y="3663823"/>
                </a:lnTo>
                <a:cubicBezTo>
                  <a:pt x="1917207" y="3684024"/>
                  <a:pt x="2240283" y="3762256"/>
                  <a:pt x="2540219" y="3898466"/>
                </a:cubicBezTo>
                <a:lnTo>
                  <a:pt x="2594382" y="3925168"/>
                </a:lnTo>
                <a:lnTo>
                  <a:pt x="2594382" y="707255"/>
                </a:lnTo>
                <a:lnTo>
                  <a:pt x="2406911" y="606565"/>
                </a:lnTo>
                <a:cubicBezTo>
                  <a:pt x="2194644" y="506800"/>
                  <a:pt x="1967801" y="441346"/>
                  <a:pt x="1736398" y="410225"/>
                </a:cubicBezTo>
                <a:close/>
                <a:moveTo>
                  <a:pt x="4262441" y="397459"/>
                </a:moveTo>
                <a:lnTo>
                  <a:pt x="4262441" y="3666541"/>
                </a:lnTo>
                <a:lnTo>
                  <a:pt x="4347032" y="3672315"/>
                </a:lnTo>
                <a:cubicBezTo>
                  <a:pt x="4637721" y="3701454"/>
                  <a:pt x="4923968" y="3776850"/>
                  <a:pt x="5191768" y="3898466"/>
                </a:cubicBezTo>
                <a:lnTo>
                  <a:pt x="5209717" y="3907366"/>
                </a:lnTo>
                <a:lnTo>
                  <a:pt x="5209717" y="686508"/>
                </a:lnTo>
                <a:lnTo>
                  <a:pt x="5128663" y="641090"/>
                </a:lnTo>
                <a:cubicBezTo>
                  <a:pt x="4867531" y="506855"/>
                  <a:pt x="4581888" y="426223"/>
                  <a:pt x="4291291" y="399245"/>
                </a:cubicBezTo>
                <a:close/>
                <a:moveTo>
                  <a:pt x="4145671" y="390227"/>
                </a:moveTo>
                <a:cubicBezTo>
                  <a:pt x="3708114" y="376589"/>
                  <a:pt x="3266746" y="483691"/>
                  <a:pt x="2887575" y="711699"/>
                </a:cubicBezTo>
                <a:lnTo>
                  <a:pt x="2882382" y="704854"/>
                </a:lnTo>
                <a:lnTo>
                  <a:pt x="2882382" y="3932615"/>
                </a:lnTo>
                <a:lnTo>
                  <a:pt x="2974975" y="3887852"/>
                </a:lnTo>
                <a:cubicBezTo>
                  <a:pt x="3244026" y="3768874"/>
                  <a:pt x="3531042" y="3696213"/>
                  <a:pt x="3822020" y="3669830"/>
                </a:cubicBezTo>
                <a:lnTo>
                  <a:pt x="3974441" y="3660877"/>
                </a:lnTo>
                <a:lnTo>
                  <a:pt x="3974441" y="395785"/>
                </a:lnTo>
                <a:lnTo>
                  <a:pt x="4235416" y="395785"/>
                </a:lnTo>
                <a:close/>
                <a:moveTo>
                  <a:pt x="1426036" y="389080"/>
                </a:moveTo>
                <a:lnTo>
                  <a:pt x="1319604" y="395786"/>
                </a:lnTo>
                <a:lnTo>
                  <a:pt x="1524456" y="395786"/>
                </a:lnTo>
                <a:close/>
                <a:moveTo>
                  <a:pt x="1427200" y="9"/>
                </a:moveTo>
                <a:cubicBezTo>
                  <a:pt x="1863397" y="1151"/>
                  <a:pt x="2299266" y="105473"/>
                  <a:pt x="2688168" y="312853"/>
                </a:cubicBezTo>
                <a:lnTo>
                  <a:pt x="2745869" y="346413"/>
                </a:lnTo>
                <a:lnTo>
                  <a:pt x="2815813" y="306248"/>
                </a:lnTo>
                <a:cubicBezTo>
                  <a:pt x="3599725" y="-106268"/>
                  <a:pt x="4570538" y="-101877"/>
                  <a:pt x="5350123" y="318433"/>
                </a:cubicBezTo>
                <a:lnTo>
                  <a:pt x="5482419" y="395785"/>
                </a:lnTo>
                <a:lnTo>
                  <a:pt x="5497717" y="395785"/>
                </a:lnTo>
                <a:lnTo>
                  <a:pt x="5497717" y="404730"/>
                </a:lnTo>
                <a:lnTo>
                  <a:pt x="5503378" y="408040"/>
                </a:lnTo>
                <a:lnTo>
                  <a:pt x="5497717" y="415411"/>
                </a:lnTo>
                <a:lnTo>
                  <a:pt x="5497717" y="4063279"/>
                </a:lnTo>
                <a:lnTo>
                  <a:pt x="5503378" y="4066589"/>
                </a:lnTo>
                <a:lnTo>
                  <a:pt x="5497717" y="4073960"/>
                </a:lnTo>
                <a:lnTo>
                  <a:pt x="5497717" y="4353635"/>
                </a:lnTo>
                <a:lnTo>
                  <a:pt x="5282917" y="4353635"/>
                </a:lnTo>
                <a:lnTo>
                  <a:pt x="5265499" y="4376313"/>
                </a:lnTo>
                <a:lnTo>
                  <a:pt x="5225027" y="4353635"/>
                </a:lnTo>
                <a:lnTo>
                  <a:pt x="5209717" y="4353635"/>
                </a:lnTo>
                <a:lnTo>
                  <a:pt x="5209717" y="4345057"/>
                </a:lnTo>
                <a:lnTo>
                  <a:pt x="5128663" y="4299639"/>
                </a:lnTo>
                <a:cubicBezTo>
                  <a:pt x="4432311" y="3941678"/>
                  <a:pt x="3561657" y="3964900"/>
                  <a:pt x="2887575" y="4370248"/>
                </a:cubicBezTo>
                <a:lnTo>
                  <a:pt x="2874972" y="4353635"/>
                </a:lnTo>
                <a:lnTo>
                  <a:pt x="2631368" y="4353635"/>
                </a:lnTo>
                <a:lnTo>
                  <a:pt x="2613950" y="4376313"/>
                </a:lnTo>
                <a:cubicBezTo>
                  <a:pt x="1942487" y="3967532"/>
                  <a:pt x="1071997" y="3939871"/>
                  <a:pt x="373354" y="4294273"/>
                </a:cubicBezTo>
                <a:lnTo>
                  <a:pt x="295433" y="4337382"/>
                </a:lnTo>
                <a:lnTo>
                  <a:pt x="295433" y="4353635"/>
                </a:lnTo>
                <a:lnTo>
                  <a:pt x="266055" y="4353635"/>
                </a:lnTo>
                <a:lnTo>
                  <a:pt x="236026" y="4370248"/>
                </a:lnTo>
                <a:lnTo>
                  <a:pt x="223423" y="4353635"/>
                </a:lnTo>
                <a:lnTo>
                  <a:pt x="7433" y="4353635"/>
                </a:lnTo>
                <a:lnTo>
                  <a:pt x="7433" y="4068923"/>
                </a:lnTo>
                <a:lnTo>
                  <a:pt x="0" y="4059125"/>
                </a:lnTo>
                <a:lnTo>
                  <a:pt x="7433" y="4054857"/>
                </a:lnTo>
                <a:lnTo>
                  <a:pt x="7433" y="410374"/>
                </a:lnTo>
                <a:lnTo>
                  <a:pt x="1" y="400577"/>
                </a:lnTo>
                <a:lnTo>
                  <a:pt x="7433" y="396308"/>
                </a:lnTo>
                <a:lnTo>
                  <a:pt x="7433" y="395785"/>
                </a:lnTo>
                <a:lnTo>
                  <a:pt x="8344" y="395785"/>
                </a:lnTo>
                <a:lnTo>
                  <a:pt x="164264" y="306248"/>
                </a:lnTo>
                <a:cubicBezTo>
                  <a:pt x="554478" y="100906"/>
                  <a:pt x="991003" y="-1132"/>
                  <a:pt x="1427200" y="9"/>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defTabSz="866775" fontAlgn="base">
              <a:spcBef>
                <a:spcPct val="0"/>
              </a:spcBef>
              <a:spcAft>
                <a:spcPct val="0"/>
              </a:spcAft>
            </a:pPr>
            <a:endParaRPr lang="zh-CN" altLang="en-US" sz="3600" b="1" dirty="0">
              <a:solidFill>
                <a:prstClr val="black"/>
              </a:solidFill>
              <a:latin typeface="+mn-ea"/>
              <a:cs typeface="+mn-ea"/>
              <a:sym typeface="+mn-lt"/>
            </a:endParaRPr>
          </a:p>
        </p:txBody>
      </p:sp>
      <p:pic>
        <p:nvPicPr>
          <p:cNvPr id="20" name="图片 19"/>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890125" y="4871085"/>
            <a:ext cx="2155825" cy="1924685"/>
          </a:xfrm>
          <a:prstGeom prst="rect">
            <a:avLst/>
          </a:prstGeom>
        </p:spPr>
      </p:pic>
    </p:spTree>
    <p:custDataLst>
      <p:tags r:id="rId3"/>
    </p:custDataLst>
  </p:cSld>
  <p:clrMapOvr>
    <a:masterClrMapping/>
  </p:clrMapOvr>
  <mc:AlternateContent xmlns:mc="http://schemas.openxmlformats.org/markup-compatibility/2006">
    <mc:Choice xmlns:p14="http://schemas.microsoft.com/office/powerpoint/2010/main" Requires="p14">
      <p:transition p14:dur="50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animEffect transition="in" filter="fade">
                                      <p:cBhvr>
                                        <p:cTn id="9" dur="500"/>
                                        <p:tgtEl>
                                          <p:spTgt spid="7"/>
                                        </p:tgtEl>
                                      </p:cBhvr>
                                    </p:animEffect>
                                  </p:childTnLst>
                                </p:cTn>
                              </p:par>
                            </p:childTnLst>
                          </p:cTn>
                        </p:par>
                        <p:par>
                          <p:cTn id="10" fill="hold">
                            <p:stCondLst>
                              <p:cond delay="500"/>
                            </p:stCondLst>
                            <p:childTnLst>
                              <p:par>
                                <p:cTn id="11" presetID="53" presetClass="entr" presetSubtype="16" fill="hold" nodeType="afterEffect">
                                  <p:stCondLst>
                                    <p:cond delay="0"/>
                                  </p:stCondLst>
                                  <p:childTnLst>
                                    <p:set>
                                      <p:cBhvr>
                                        <p:cTn id="12" dur="1" fill="hold">
                                          <p:stCondLst>
                                            <p:cond delay="0"/>
                                          </p:stCondLst>
                                        </p:cTn>
                                        <p:tgtEl>
                                          <p:spTgt spid="20"/>
                                        </p:tgtEl>
                                        <p:attrNameLst>
                                          <p:attrName>style.visibility</p:attrName>
                                        </p:attrNameLst>
                                      </p:cBhvr>
                                      <p:to>
                                        <p:strVal val="visible"/>
                                      </p:to>
                                    </p:set>
                                    <p:anim calcmode="lin" valueType="num">
                                      <p:cBhvr>
                                        <p:cTn id="13" dur="500" fill="hold"/>
                                        <p:tgtEl>
                                          <p:spTgt spid="20"/>
                                        </p:tgtEl>
                                        <p:attrNameLst>
                                          <p:attrName>ppt_w</p:attrName>
                                        </p:attrNameLst>
                                      </p:cBhvr>
                                      <p:tavLst>
                                        <p:tav tm="0">
                                          <p:val>
                                            <p:fltVal val="0"/>
                                          </p:val>
                                        </p:tav>
                                        <p:tav tm="100000">
                                          <p:val>
                                            <p:strVal val="#ppt_w"/>
                                          </p:val>
                                        </p:tav>
                                      </p:tavLst>
                                    </p:anim>
                                    <p:anim calcmode="lin" valueType="num">
                                      <p:cBhvr>
                                        <p:cTn id="14" dur="500" fill="hold"/>
                                        <p:tgtEl>
                                          <p:spTgt spid="20"/>
                                        </p:tgtEl>
                                        <p:attrNameLst>
                                          <p:attrName>ppt_h</p:attrName>
                                        </p:attrNameLst>
                                      </p:cBhvr>
                                      <p:tavLst>
                                        <p:tav tm="0">
                                          <p:val>
                                            <p:fltVal val="0"/>
                                          </p:val>
                                        </p:tav>
                                        <p:tav tm="100000">
                                          <p:val>
                                            <p:strVal val="#ppt_h"/>
                                          </p:val>
                                        </p:tav>
                                      </p:tavLst>
                                    </p:anim>
                                    <p:animEffect transition="in" filter="fade">
                                      <p:cBhvr>
                                        <p:cTn id="15"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ldLvl="0" animBg="1"/>
    </p:bld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a:xfrm>
            <a:off x="838200" y="257117"/>
            <a:ext cx="10515600" cy="540484"/>
          </a:xfrm>
        </p:spPr>
        <p:txBody>
          <a:bodyPr/>
          <a:p>
            <a:r>
              <a:rPr lang="zh-CN" altLang="en-US" sz="2800"/>
              <a:t>博看有声</a:t>
            </a:r>
            <a:endParaRPr lang="zh-CN" altLang="en-US" sz="2800"/>
          </a:p>
        </p:txBody>
      </p:sp>
      <p:sp>
        <p:nvSpPr>
          <p:cNvPr id="100" name="文本框 99"/>
          <p:cNvSpPr txBox="1"/>
          <p:nvPr/>
        </p:nvSpPr>
        <p:spPr>
          <a:xfrm>
            <a:off x="5093970" y="2873375"/>
            <a:ext cx="5991225" cy="1476375"/>
          </a:xfrm>
          <a:prstGeom prst="rect">
            <a:avLst/>
          </a:prstGeom>
          <a:noFill/>
          <a:ln w="9525">
            <a:noFill/>
          </a:ln>
        </p:spPr>
        <p:txBody>
          <a:bodyPr wrap="square">
            <a:spAutoFit/>
          </a:bodyPr>
          <a:lstStyle/>
          <a:p>
            <a:pPr marL="0" indent="400050" fontAlgn="auto">
              <a:lnSpc>
                <a:spcPct val="150000"/>
              </a:lnSpc>
            </a:pPr>
            <a:r>
              <a:rPr sz="2000" b="0" dirty="0" err="1">
                <a:solidFill>
                  <a:schemeClr val="accent1"/>
                </a:solidFill>
                <a:latin typeface="微软雅黑" panose="020B0503020204020204" charset="-122"/>
                <a:ea typeface="微软雅黑" panose="020B0503020204020204" charset="-122"/>
                <a:cs typeface="微软雅黑" panose="020B0503020204020204" charset="-122"/>
              </a:rPr>
              <a:t>博看有声</a:t>
            </a:r>
            <a:r>
              <a:rPr lang="zh-CN" sz="2000" b="0" dirty="0" err="1">
                <a:latin typeface="微软雅黑" panose="020B0503020204020204" charset="-122"/>
                <a:ea typeface="微软雅黑" panose="020B0503020204020204" charset="-122"/>
                <a:cs typeface="微软雅黑" panose="020B0503020204020204" charset="-122"/>
              </a:rPr>
              <a:t>，</a:t>
            </a:r>
            <a:r>
              <a:rPr sz="2000" b="0" dirty="0">
                <a:latin typeface="微软雅黑" panose="020B0503020204020204" charset="-122"/>
                <a:ea typeface="微软雅黑" panose="020B0503020204020204" charset="-122"/>
                <a:cs typeface="微软雅黑" panose="020B0503020204020204" charset="-122"/>
              </a:rPr>
              <a:t>全场景有声服务平台，打破有声平台同质化，不</a:t>
            </a:r>
            <a:r>
              <a:rPr lang="zh-CN" altLang="en-US" sz="2000" dirty="0">
                <a:latin typeface="微软雅黑" panose="020B0503020204020204" charset="-122"/>
                <a:ea typeface="微软雅黑" panose="020B0503020204020204" charset="-122"/>
                <a:cs typeface="微软雅黑" panose="020B0503020204020204" charset="-122"/>
              </a:rPr>
              <a:t>再局限于仅收听有声图书，致力于为广大听众提供优质、多样、差异化的有声阅读服务。</a:t>
            </a:r>
            <a:endParaRPr lang="zh-CN" altLang="en-US" sz="2000" dirty="0">
              <a:latin typeface="微软雅黑" panose="020B0503020204020204" charset="-122"/>
              <a:ea typeface="微软雅黑" panose="020B0503020204020204" charset="-122"/>
              <a:cs typeface="微软雅黑" panose="020B0503020204020204" charset="-122"/>
            </a:endParaRPr>
          </a:p>
        </p:txBody>
      </p:sp>
      <p:pic>
        <p:nvPicPr>
          <p:cNvPr id="10" name="图片 9"/>
          <p:cNvPicPr/>
          <p:nvPr/>
        </p:nvPicPr>
        <p:blipFill>
          <a:blip r:embed="rId1" cstate="print">
            <a:extLst>
              <a:ext uri="{28A0092B-C50C-407E-A947-70E740481C1C}">
                <a14:useLocalDpi xmlns:a14="http://schemas.microsoft.com/office/drawing/2010/main" val="0"/>
              </a:ext>
            </a:extLst>
          </a:blip>
          <a:stretch>
            <a:fillRect/>
          </a:stretch>
        </p:blipFill>
        <p:spPr>
          <a:xfrm>
            <a:off x="847408" y="1360199"/>
            <a:ext cx="2627717" cy="4654297"/>
          </a:xfrm>
          <a:prstGeom prst="rect">
            <a:avLst/>
          </a:prstGeom>
          <a:ln>
            <a:noFill/>
          </a:ln>
          <a:effectLst>
            <a:outerShdw blurRad="190500" algn="tl" rotWithShape="0">
              <a:srgbClr val="000000">
                <a:alpha val="70000"/>
              </a:srgbClr>
            </a:outerShdw>
          </a:effectLst>
        </p:spPr>
      </p:pic>
      <p:pic>
        <p:nvPicPr>
          <p:cNvPr id="2" name="图片 1"/>
          <p:cNvPicPr>
            <a:picLocks noChangeAspect="1"/>
          </p:cNvPicPr>
          <p:nvPr/>
        </p:nvPicPr>
        <p:blipFill>
          <a:blip r:embed="rId2"/>
          <a:stretch>
            <a:fillRect/>
          </a:stretch>
        </p:blipFill>
        <p:spPr>
          <a:xfrm>
            <a:off x="4286328" y="1843150"/>
            <a:ext cx="807521" cy="807521"/>
          </a:xfrm>
          <a:prstGeom prst="rect">
            <a:avLst/>
          </a:prstGeom>
        </p:spPr>
      </p:pic>
    </p:spTree>
  </p:cSld>
  <p:clrMapOvr>
    <a:masterClrMapping/>
  </p:clrMapOvr>
  <mc:AlternateContent xmlns:mc="http://schemas.openxmlformats.org/markup-compatibility/2006">
    <mc:Choice xmlns:p14="http://schemas.microsoft.com/office/powerpoint/2010/main" Requires="p14">
      <p:transition p14:dur="500"/>
    </mc:Choice>
    <mc:Fallback>
      <p:transition/>
    </mc:Fallback>
  </mc:AlternateContent>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6" name="图片 5"/>
          <p:cNvPicPr>
            <a:picLocks noChangeAspect="1"/>
          </p:cNvPicPr>
          <p:nvPr/>
        </p:nvPicPr>
        <p:blipFill>
          <a:blip r:embed="rId1"/>
          <a:srcRect/>
          <a:stretch>
            <a:fillRect/>
          </a:stretch>
        </p:blipFill>
        <p:spPr>
          <a:xfrm>
            <a:off x="204470" y="2245995"/>
            <a:ext cx="11126470" cy="4612005"/>
          </a:xfrm>
          <a:prstGeom prst="rect">
            <a:avLst/>
          </a:prstGeom>
        </p:spPr>
      </p:pic>
      <p:sp>
        <p:nvSpPr>
          <p:cNvPr id="7" name="文本框 6"/>
          <p:cNvSpPr txBox="1"/>
          <p:nvPr/>
        </p:nvSpPr>
        <p:spPr>
          <a:xfrm>
            <a:off x="1259840" y="994410"/>
            <a:ext cx="10135235" cy="1014730"/>
          </a:xfrm>
          <a:prstGeom prst="rect">
            <a:avLst/>
          </a:prstGeom>
          <a:noFill/>
        </p:spPr>
        <p:txBody>
          <a:bodyPr wrap="square" rtlCol="0" anchor="t">
            <a:spAutoFit/>
          </a:bodyPr>
          <a:p>
            <a:pPr algn="ctr" defTabSz="1042670" fontAlgn="auto">
              <a:lnSpc>
                <a:spcPct val="150000"/>
              </a:lnSpc>
              <a:buClrTx/>
              <a:buSzTx/>
              <a:buFontTx/>
              <a:defRPr/>
            </a:pPr>
            <a:r>
              <a:rPr sz="2000" b="1" spc="100" dirty="0">
                <a:solidFill>
                  <a:schemeClr val="accent1"/>
                </a:solidFill>
                <a:latin typeface="微软雅黑" panose="020B0503020204020204" charset="-122"/>
                <a:ea typeface="微软雅黑" panose="020B0503020204020204" charset="-122"/>
                <a:cs typeface="微软雅黑" panose="020B0503020204020204" charset="-122"/>
                <a:sym typeface="+mn-ea"/>
              </a:rPr>
              <a:t>国内精选</a:t>
            </a:r>
            <a:r>
              <a:rPr lang="zh-CN" sz="2000" b="1" spc="100" dirty="0">
                <a:solidFill>
                  <a:schemeClr val="accent1"/>
                </a:solidFill>
                <a:latin typeface="微软雅黑" panose="020B0503020204020204" charset="-122"/>
                <a:ea typeface="微软雅黑" panose="020B0503020204020204" charset="-122"/>
                <a:cs typeface="微软雅黑" panose="020B0503020204020204" charset="-122"/>
                <a:sym typeface="+mn-ea"/>
              </a:rPr>
              <a:t>大刊</a:t>
            </a:r>
            <a:r>
              <a:rPr sz="2000" b="1" spc="100" dirty="0">
                <a:solidFill>
                  <a:schemeClr val="accent1"/>
                </a:solidFill>
                <a:latin typeface="微软雅黑" panose="020B0503020204020204" charset="-122"/>
                <a:ea typeface="微软雅黑" panose="020B0503020204020204" charset="-122"/>
                <a:cs typeface="微软雅黑" panose="020B0503020204020204" charset="-122"/>
                <a:sym typeface="+mn-ea"/>
              </a:rPr>
              <a:t>，首创有声版、原貌版、文本版三位一体阅读方式。</a:t>
            </a:r>
            <a:br>
              <a:rPr sz="2000" b="1" spc="100" dirty="0">
                <a:solidFill>
                  <a:schemeClr val="accent1"/>
                </a:solidFill>
                <a:latin typeface="微软雅黑" panose="020B0503020204020204" charset="-122"/>
                <a:ea typeface="微软雅黑" panose="020B0503020204020204" charset="-122"/>
                <a:cs typeface="微软雅黑" panose="020B0503020204020204" charset="-122"/>
                <a:sym typeface="+mn-ea"/>
              </a:rPr>
            </a:br>
            <a:r>
              <a:rPr sz="2000" b="1" spc="100" dirty="0">
                <a:solidFill>
                  <a:schemeClr val="accent1"/>
                </a:solidFill>
                <a:latin typeface="微软雅黑" panose="020B0503020204020204" charset="-122"/>
                <a:ea typeface="微软雅黑" panose="020B0503020204020204" charset="-122"/>
                <a:cs typeface="微软雅黑" panose="020B0503020204020204" charset="-122"/>
                <a:sym typeface="+mn-ea"/>
              </a:rPr>
              <a:t>日更新150篇</a:t>
            </a:r>
            <a:r>
              <a:rPr lang="zh-CN" sz="2000" b="1" spc="100" dirty="0">
                <a:solidFill>
                  <a:schemeClr val="accent1"/>
                </a:solidFill>
                <a:latin typeface="微软雅黑" panose="020B0503020204020204" charset="-122"/>
                <a:ea typeface="微软雅黑" panose="020B0503020204020204" charset="-122"/>
                <a:cs typeface="微软雅黑" panose="020B0503020204020204" charset="-122"/>
                <a:sym typeface="+mn-ea"/>
              </a:rPr>
              <a:t>，</a:t>
            </a:r>
            <a:r>
              <a:rPr sz="2000" b="1" spc="100" dirty="0">
                <a:solidFill>
                  <a:schemeClr val="accent1"/>
                </a:solidFill>
                <a:latin typeface="微软雅黑" panose="020B0503020204020204" charset="-122"/>
                <a:ea typeface="微软雅黑" panose="020B0503020204020204" charset="-122"/>
                <a:cs typeface="微软雅黑" panose="020B0503020204020204" charset="-122"/>
                <a:sym typeface="+mn-ea"/>
              </a:rPr>
              <a:t>20小时</a:t>
            </a:r>
            <a:r>
              <a:rPr lang="zh-CN" sz="2000" b="1" spc="100" dirty="0">
                <a:solidFill>
                  <a:schemeClr val="accent1"/>
                </a:solidFill>
                <a:latin typeface="微软雅黑" panose="020B0503020204020204" charset="-122"/>
                <a:ea typeface="微软雅黑" panose="020B0503020204020204" charset="-122"/>
                <a:cs typeface="微软雅黑" panose="020B0503020204020204" charset="-122"/>
                <a:sym typeface="+mn-ea"/>
              </a:rPr>
              <a:t>。</a:t>
            </a:r>
            <a:endParaRPr lang="zh-CN" sz="2000" b="1" spc="100" dirty="0">
              <a:solidFill>
                <a:schemeClr val="accent1"/>
              </a:solidFill>
              <a:latin typeface="微软雅黑" panose="020B0503020204020204" charset="-122"/>
              <a:ea typeface="微软雅黑" panose="020B0503020204020204" charset="-122"/>
              <a:cs typeface="微软雅黑" panose="020B0503020204020204" charset="-122"/>
              <a:sym typeface="+mn-ea"/>
            </a:endParaRPr>
          </a:p>
        </p:txBody>
      </p:sp>
      <p:sp>
        <p:nvSpPr>
          <p:cNvPr id="4" name="灯片编号占位符 3"/>
          <p:cNvSpPr>
            <a:spLocks noGrp="1"/>
          </p:cNvSpPr>
          <p:nvPr>
            <p:ph type="sldNum" sz="quarter" idx="12"/>
          </p:nvPr>
        </p:nvSpPr>
        <p:spPr/>
        <p:txBody>
          <a:bodyPr/>
          <a:p>
            <a:fld id="{49AE70B2-8BF9-45C0-BB95-33D1B9D3A854}" type="slidenum">
              <a:rPr lang="zh-CN" altLang="en-US" smtClean="0"/>
            </a:fld>
            <a:endParaRPr lang="zh-CN" altLang="en-US" dirty="0"/>
          </a:p>
        </p:txBody>
      </p:sp>
      <p:sp>
        <p:nvSpPr>
          <p:cNvPr id="9" name="标题 5"/>
          <p:cNvSpPr>
            <a:spLocks noGrp="1"/>
          </p:cNvSpPr>
          <p:nvPr/>
        </p:nvSpPr>
        <p:spPr>
          <a:xfrm>
            <a:off x="1010285" y="212090"/>
            <a:ext cx="7886700" cy="501650"/>
          </a:xfrm>
          <a:prstGeom prst="rect">
            <a:avLst/>
          </a:prstGeom>
        </p:spPr>
        <p:txBody>
          <a:bodyPr vert="horz" lIns="101600" tIns="38100" rIns="76200" bIns="38100" rtlCol="0" anchor="t" anchorCtr="0">
            <a:noAutofit/>
          </a:bodyPr>
          <a:lstStyle>
            <a:lvl1pPr algn="l" defTabSz="914400" rtl="0" eaLnBrk="1" fontAlgn="auto" latinLnBrk="0" hangingPunct="1">
              <a:lnSpc>
                <a:spcPct val="100000"/>
              </a:lnSpc>
              <a:spcBef>
                <a:spcPct val="0"/>
              </a:spcBef>
              <a:buNone/>
              <a:defRPr sz="2400" b="1" u="none" strike="noStrike" kern="1200" cap="none" spc="200" normalizeH="0" baseline="0">
                <a:solidFill>
                  <a:schemeClr val="tx1">
                    <a:lumMod val="85000"/>
                    <a:lumOff val="15000"/>
                  </a:schemeClr>
                </a:solidFill>
                <a:uFillTx/>
                <a:latin typeface="Arial" panose="020B0604020202020204" pitchFamily="34" charset="0"/>
                <a:ea typeface="微软雅黑" panose="020B0503020204020204" charset="-122"/>
                <a:cs typeface="+mj-cs"/>
              </a:defRPr>
            </a:lvl1pPr>
          </a:lstStyle>
          <a:p>
            <a:r>
              <a:rPr lang="zh-CN" altLang="en-US" sz="2800"/>
              <a:t>有声期刊</a:t>
            </a:r>
            <a:endParaRPr lang="zh-CN" altLang="en-US" sz="2800"/>
          </a:p>
        </p:txBody>
      </p:sp>
    </p:spTree>
    <p:custDataLst>
      <p:tags r:id="rId2"/>
    </p:custDataLst>
  </p:cSld>
  <p:clrMapOvr>
    <a:masterClrMapping/>
  </p:clrMapOvr>
  <mc:AlternateContent xmlns:mc="http://schemas.openxmlformats.org/markup-compatibility/2006">
    <mc:Choice xmlns:p14="http://schemas.microsoft.com/office/powerpoint/2010/main" Requires="p14">
      <p:transition p14:dur="500"/>
    </mc:Choice>
    <mc:Fallback>
      <p:transition/>
    </mc:Fallback>
  </mc:AlternateContent>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右箭头 5"/>
          <p:cNvSpPr/>
          <p:nvPr/>
        </p:nvSpPr>
        <p:spPr>
          <a:xfrm>
            <a:off x="7183565" y="3220085"/>
            <a:ext cx="503555" cy="5040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4" name="右箭头 3"/>
          <p:cNvSpPr/>
          <p:nvPr/>
        </p:nvSpPr>
        <p:spPr>
          <a:xfrm>
            <a:off x="4073525" y="3220085"/>
            <a:ext cx="504000" cy="5040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2" name="文本框 1"/>
          <p:cNvSpPr txBox="1"/>
          <p:nvPr/>
        </p:nvSpPr>
        <p:spPr>
          <a:xfrm>
            <a:off x="1791335" y="5890260"/>
            <a:ext cx="2131695" cy="755650"/>
          </a:xfrm>
          <a:prstGeom prst="rect">
            <a:avLst/>
          </a:prstGeom>
          <a:noFill/>
        </p:spPr>
        <p:txBody>
          <a:bodyPr wrap="square" rtlCol="0">
            <a:spAutoFit/>
          </a:bodyPr>
          <a:p>
            <a:pPr algn="l" fontAlgn="auto">
              <a:lnSpc>
                <a:spcPct val="120000"/>
              </a:lnSpc>
            </a:pPr>
            <a:r>
              <a:rPr lang="zh-CN" altLang="en-US">
                <a:latin typeface="微软雅黑" panose="020B0503020204020204" charset="-122"/>
                <a:ea typeface="微软雅黑" panose="020B0503020204020204" charset="-122"/>
                <a:cs typeface="微软雅黑" panose="020B0503020204020204" charset="-122"/>
              </a:rPr>
              <a:t>①关注</a:t>
            </a:r>
            <a:r>
              <a:rPr lang="en-US" altLang="zh-CN">
                <a:latin typeface="微软雅黑" panose="020B0503020204020204" charset="-122"/>
                <a:ea typeface="微软雅黑" panose="020B0503020204020204" charset="-122"/>
                <a:cs typeface="微软雅黑" panose="020B0503020204020204" charset="-122"/>
              </a:rPr>
              <a:t>“</a:t>
            </a:r>
            <a:r>
              <a:rPr lang="en-US" altLang="zh-CN" b="1">
                <a:latin typeface="微软雅黑" panose="020B0503020204020204" charset="-122"/>
                <a:ea typeface="微软雅黑" panose="020B0503020204020204" charset="-122"/>
                <a:cs typeface="微软雅黑" panose="020B0503020204020204" charset="-122"/>
              </a:rPr>
              <a:t>HX</a:t>
            </a:r>
            <a:r>
              <a:rPr lang="zh-CN" altLang="en-US" b="1">
                <a:latin typeface="微软雅黑" panose="020B0503020204020204" charset="-122"/>
                <a:ea typeface="微软雅黑" panose="020B0503020204020204" charset="-122"/>
                <a:cs typeface="微软雅黑" panose="020B0503020204020204" charset="-122"/>
              </a:rPr>
              <a:t>图书馆</a:t>
            </a:r>
            <a:r>
              <a:rPr lang="en-US" altLang="zh-CN">
                <a:latin typeface="微软雅黑" panose="020B0503020204020204" charset="-122"/>
                <a:ea typeface="微软雅黑" panose="020B0503020204020204" charset="-122"/>
                <a:cs typeface="微软雅黑" panose="020B0503020204020204" charset="-122"/>
              </a:rPr>
              <a:t>”</a:t>
            </a:r>
            <a:r>
              <a:rPr lang="zh-CN" altLang="en-US">
                <a:latin typeface="微软雅黑" panose="020B0503020204020204" charset="-122"/>
                <a:ea typeface="微软雅黑" panose="020B0503020204020204" charset="-122"/>
                <a:cs typeface="微软雅黑" panose="020B0503020204020204" charset="-122"/>
              </a:rPr>
              <a:t>微信公众号。</a:t>
            </a:r>
            <a:endParaRPr lang="en-US" altLang="zh-CN">
              <a:latin typeface="微软雅黑" panose="020B0503020204020204" charset="-122"/>
              <a:ea typeface="微软雅黑" panose="020B0503020204020204" charset="-122"/>
              <a:cs typeface="微软雅黑" panose="020B0503020204020204" charset="-122"/>
            </a:endParaRPr>
          </a:p>
        </p:txBody>
      </p:sp>
      <p:sp>
        <p:nvSpPr>
          <p:cNvPr id="5" name="文本框 4"/>
          <p:cNvSpPr txBox="1"/>
          <p:nvPr/>
        </p:nvSpPr>
        <p:spPr>
          <a:xfrm>
            <a:off x="4666615" y="5807075"/>
            <a:ext cx="2580005" cy="922020"/>
          </a:xfrm>
          <a:prstGeom prst="rect">
            <a:avLst/>
          </a:prstGeom>
          <a:noFill/>
        </p:spPr>
        <p:txBody>
          <a:bodyPr wrap="square" rtlCol="0">
            <a:spAutoFit/>
          </a:bodyPr>
          <a:p>
            <a:pPr algn="ctr" fontAlgn="auto">
              <a:lnSpc>
                <a:spcPct val="150000"/>
              </a:lnSpc>
            </a:pPr>
            <a:r>
              <a:rPr lang="zh-CN" altLang="en-US" sz="1800">
                <a:latin typeface="微软雅黑" panose="020B0503020204020204" charset="-122"/>
                <a:ea typeface="微软雅黑" panose="020B0503020204020204" charset="-122"/>
                <a:cs typeface="微软雅黑" panose="020B0503020204020204" charset="-122"/>
              </a:rPr>
              <a:t>②点击菜单栏“</a:t>
            </a:r>
            <a:r>
              <a:rPr lang="zh-CN" altLang="en-US" sz="1800" b="1">
                <a:latin typeface="微软雅黑" panose="020B0503020204020204" charset="-122"/>
                <a:ea typeface="微软雅黑" panose="020B0503020204020204" charset="-122"/>
                <a:cs typeface="微软雅黑" panose="020B0503020204020204" charset="-122"/>
              </a:rPr>
              <a:t>数字资源</a:t>
            </a:r>
            <a:r>
              <a:rPr lang="zh-CN" altLang="en-US" sz="1800">
                <a:latin typeface="微软雅黑" panose="020B0503020204020204" charset="-122"/>
                <a:ea typeface="微软雅黑" panose="020B0503020204020204" charset="-122"/>
                <a:cs typeface="微软雅黑" panose="020B0503020204020204" charset="-122"/>
              </a:rPr>
              <a:t>”选择“</a:t>
            </a:r>
            <a:r>
              <a:rPr lang="zh-CN" altLang="en-US" sz="1800" b="1">
                <a:latin typeface="微软雅黑" panose="020B0503020204020204" charset="-122"/>
                <a:ea typeface="微软雅黑" panose="020B0503020204020204" charset="-122"/>
                <a:cs typeface="微软雅黑" panose="020B0503020204020204" charset="-122"/>
              </a:rPr>
              <a:t>有声微刊</a:t>
            </a:r>
            <a:r>
              <a:rPr lang="en-US" altLang="zh-CN" sz="1600">
                <a:latin typeface="微软雅黑" panose="020B0503020204020204" charset="-122"/>
                <a:ea typeface="微软雅黑" panose="020B0503020204020204" charset="-122"/>
                <a:cs typeface="微软雅黑" panose="020B0503020204020204" charset="-122"/>
              </a:rPr>
              <a:t>”</a:t>
            </a:r>
            <a:r>
              <a:rPr lang="zh-CN" altLang="en-US" sz="1600">
                <a:latin typeface="微软雅黑" panose="020B0503020204020204" charset="-122"/>
                <a:ea typeface="微软雅黑" panose="020B0503020204020204" charset="-122"/>
                <a:cs typeface="微软雅黑" panose="020B0503020204020204" charset="-122"/>
              </a:rPr>
              <a:t>。</a:t>
            </a:r>
            <a:endParaRPr lang="zh-CN" altLang="en-US" sz="1600">
              <a:latin typeface="微软雅黑" panose="020B0503020204020204" charset="-122"/>
              <a:ea typeface="微软雅黑" panose="020B0503020204020204" charset="-122"/>
              <a:cs typeface="微软雅黑" panose="020B0503020204020204" charset="-122"/>
            </a:endParaRPr>
          </a:p>
        </p:txBody>
      </p:sp>
      <p:sp>
        <p:nvSpPr>
          <p:cNvPr id="7" name="文本框 6"/>
          <p:cNvSpPr txBox="1"/>
          <p:nvPr/>
        </p:nvSpPr>
        <p:spPr>
          <a:xfrm>
            <a:off x="7751445" y="5890260"/>
            <a:ext cx="2336165" cy="368300"/>
          </a:xfrm>
          <a:prstGeom prst="rect">
            <a:avLst/>
          </a:prstGeom>
          <a:noFill/>
        </p:spPr>
        <p:txBody>
          <a:bodyPr wrap="square" rtlCol="0">
            <a:spAutoFit/>
          </a:bodyPr>
          <a:p>
            <a:r>
              <a:rPr lang="zh-CN" altLang="en-US">
                <a:latin typeface="微软雅黑" panose="020B0503020204020204" charset="-122"/>
                <a:ea typeface="微软雅黑" panose="020B0503020204020204" charset="-122"/>
              </a:rPr>
              <a:t>③有声微刊首页。</a:t>
            </a:r>
            <a:endParaRPr lang="zh-CN" altLang="en-US">
              <a:latin typeface="微软雅黑" panose="020B0503020204020204" charset="-122"/>
              <a:ea typeface="微软雅黑" panose="020B0503020204020204" charset="-122"/>
            </a:endParaRPr>
          </a:p>
        </p:txBody>
      </p:sp>
      <p:sp>
        <p:nvSpPr>
          <p:cNvPr id="12" name="灯片编号占位符 11"/>
          <p:cNvSpPr>
            <a:spLocks noGrp="1"/>
          </p:cNvSpPr>
          <p:nvPr>
            <p:ph type="sldNum" sz="quarter" idx="12"/>
          </p:nvPr>
        </p:nvSpPr>
        <p:spPr>
          <a:xfrm>
            <a:off x="8398510" y="6412063"/>
            <a:ext cx="2700000" cy="316800"/>
          </a:xfrm>
        </p:spPr>
        <p:txBody>
          <a:bodyPr>
            <a:normAutofit fontScale="70000"/>
          </a:bodyPr>
          <a:p>
            <a:fld id="{9A0DB2DC-4C9A-4742-B13C-FB6460FD3503}" type="slidenum">
              <a:rPr lang="zh-CN" altLang="en-US" sz="1800">
                <a:solidFill>
                  <a:schemeClr val="tx1"/>
                </a:solidFill>
                <a:ea typeface="微软雅黑" panose="020B0503020204020204" charset="-122"/>
                <a:cs typeface="微软雅黑" panose="020B0503020204020204" charset="-122"/>
              </a:rPr>
            </a:fld>
            <a:endParaRPr lang="zh-CN" altLang="en-US" dirty="0"/>
          </a:p>
        </p:txBody>
      </p:sp>
      <p:sp>
        <p:nvSpPr>
          <p:cNvPr id="17" name="标题 16"/>
          <p:cNvSpPr>
            <a:spLocks noGrp="1"/>
          </p:cNvSpPr>
          <p:nvPr>
            <p:ph type="title"/>
          </p:nvPr>
        </p:nvSpPr>
        <p:spPr>
          <a:xfrm>
            <a:off x="1021715" y="201295"/>
            <a:ext cx="7886700" cy="501650"/>
          </a:xfrm>
        </p:spPr>
        <p:txBody>
          <a:bodyPr/>
          <a:p>
            <a:r>
              <a:rPr lang="zh-CN" sz="2800"/>
              <a:t>进入方式</a:t>
            </a:r>
            <a:endParaRPr lang="zh-CN" sz="2800"/>
          </a:p>
        </p:txBody>
      </p:sp>
      <p:pic>
        <p:nvPicPr>
          <p:cNvPr id="8" name="图片 7"/>
          <p:cNvPicPr>
            <a:picLocks noChangeAspect="1"/>
          </p:cNvPicPr>
          <p:nvPr/>
        </p:nvPicPr>
        <p:blipFill>
          <a:blip r:embed="rId1"/>
          <a:srcRect r="6044" b="4474"/>
          <a:stretch>
            <a:fillRect/>
          </a:stretch>
        </p:blipFill>
        <p:spPr>
          <a:xfrm>
            <a:off x="1771650" y="2437765"/>
            <a:ext cx="2171700" cy="2074545"/>
          </a:xfrm>
          <a:prstGeom prst="rect">
            <a:avLst/>
          </a:prstGeom>
        </p:spPr>
      </p:pic>
      <p:pic>
        <p:nvPicPr>
          <p:cNvPr id="9" name="图片 8"/>
          <p:cNvPicPr>
            <a:picLocks noChangeAspect="1"/>
          </p:cNvPicPr>
          <p:nvPr/>
        </p:nvPicPr>
        <p:blipFill>
          <a:blip r:embed="rId2"/>
          <a:stretch>
            <a:fillRect/>
          </a:stretch>
        </p:blipFill>
        <p:spPr>
          <a:xfrm>
            <a:off x="4666615" y="824865"/>
            <a:ext cx="2366010" cy="4860000"/>
          </a:xfrm>
          <a:prstGeom prst="rect">
            <a:avLst/>
          </a:prstGeom>
        </p:spPr>
      </p:pic>
      <p:pic>
        <p:nvPicPr>
          <p:cNvPr id="13" name="图片 12"/>
          <p:cNvPicPr>
            <a:picLocks noChangeAspect="1"/>
          </p:cNvPicPr>
          <p:nvPr/>
        </p:nvPicPr>
        <p:blipFill>
          <a:blip r:embed="rId3"/>
          <a:stretch>
            <a:fillRect/>
          </a:stretch>
        </p:blipFill>
        <p:spPr>
          <a:xfrm>
            <a:off x="7755890" y="817880"/>
            <a:ext cx="2331720" cy="4860000"/>
          </a:xfrm>
          <a:prstGeom prst="rect">
            <a:avLst/>
          </a:prstGeom>
        </p:spPr>
      </p:pic>
    </p:spTree>
    <p:custDataLst>
      <p:tags r:id="rId4"/>
    </p:custDataLst>
  </p:cSld>
  <p:clrMapOvr>
    <a:masterClrMapping/>
  </p:clrMapOvr>
  <mc:AlternateContent xmlns:mc="http://schemas.openxmlformats.org/markup-compatibility/2006">
    <mc:Choice xmlns:p14="http://schemas.microsoft.com/office/powerpoint/2010/main" Requires="p14">
      <p:transition p14:dur="500"/>
    </mc:Choice>
    <mc:Fallback>
      <p:transition/>
    </mc:Fallback>
  </mc:AlternateContent>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
          <a:srcRect b="5199"/>
          <a:stretch>
            <a:fillRect/>
          </a:stretch>
        </p:blipFill>
        <p:spPr>
          <a:xfrm>
            <a:off x="1246505" y="1027430"/>
            <a:ext cx="2095117" cy="4140000"/>
          </a:xfrm>
          <a:prstGeom prst="rect">
            <a:avLst/>
          </a:prstGeom>
          <a:ln>
            <a:solidFill>
              <a:schemeClr val="tx1"/>
            </a:solidFill>
          </a:ln>
        </p:spPr>
      </p:pic>
      <p:grpSp>
        <p:nvGrpSpPr>
          <p:cNvPr id="2" name="组合 1"/>
          <p:cNvGrpSpPr/>
          <p:nvPr/>
        </p:nvGrpSpPr>
        <p:grpSpPr>
          <a:xfrm>
            <a:off x="1278941" y="995577"/>
            <a:ext cx="10031934" cy="5729029"/>
            <a:chOff x="3362" y="2276"/>
            <a:chExt cx="12198" cy="7474"/>
          </a:xfrm>
        </p:grpSpPr>
        <p:sp>
          <p:nvSpPr>
            <p:cNvPr id="6" name="右箭头 5"/>
            <p:cNvSpPr/>
            <p:nvPr/>
          </p:nvSpPr>
          <p:spPr>
            <a:xfrm>
              <a:off x="6441" y="4580"/>
              <a:ext cx="1022" cy="79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4" name="矩形 3"/>
            <p:cNvSpPr/>
            <p:nvPr/>
          </p:nvSpPr>
          <p:spPr>
            <a:xfrm>
              <a:off x="5084" y="7206"/>
              <a:ext cx="687" cy="512"/>
            </a:xfrm>
            <a:prstGeom prst="rect">
              <a:avLst/>
            </a:prstGeom>
            <a:noFill/>
            <a:ln w="38100" cmpd="sng">
              <a:solidFill>
                <a:schemeClr val="accent1"/>
              </a:solidFill>
              <a:prstDash val="solid"/>
            </a:ln>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pic>
          <p:nvPicPr>
            <p:cNvPr id="10" name="图片 9" descr="C:\Users\Administrator\Desktop\注册.jpg注册"/>
            <p:cNvPicPr>
              <a:picLocks noChangeAspect="1"/>
            </p:cNvPicPr>
            <p:nvPr/>
          </p:nvPicPr>
          <p:blipFill>
            <a:blip r:embed="rId2"/>
            <a:srcRect/>
            <a:stretch>
              <a:fillRect/>
            </a:stretch>
          </p:blipFill>
          <p:spPr>
            <a:xfrm>
              <a:off x="12472" y="2276"/>
              <a:ext cx="2593" cy="5401"/>
            </a:xfrm>
            <a:prstGeom prst="rect">
              <a:avLst/>
            </a:prstGeom>
            <a:ln>
              <a:solidFill>
                <a:schemeClr val="tx1"/>
              </a:solidFill>
            </a:ln>
          </p:spPr>
        </p:pic>
        <p:sp>
          <p:nvSpPr>
            <p:cNvPr id="11" name="右箭头 10"/>
            <p:cNvSpPr/>
            <p:nvPr/>
          </p:nvSpPr>
          <p:spPr>
            <a:xfrm>
              <a:off x="11026" y="4580"/>
              <a:ext cx="992" cy="79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2" name="文本框 11"/>
            <p:cNvSpPr txBox="1"/>
            <p:nvPr/>
          </p:nvSpPr>
          <p:spPr>
            <a:xfrm>
              <a:off x="3362" y="7990"/>
              <a:ext cx="2989" cy="661"/>
            </a:xfrm>
            <a:prstGeom prst="rect">
              <a:avLst/>
            </a:prstGeom>
            <a:noFill/>
          </p:spPr>
          <p:txBody>
            <a:bodyPr wrap="square" rtlCol="0">
              <a:spAutoFit/>
            </a:bodyPr>
            <a:p>
              <a:pPr fontAlgn="auto">
                <a:lnSpc>
                  <a:spcPct val="150000"/>
                </a:lnSpc>
              </a:pPr>
              <a:r>
                <a:rPr lang="zh-CN" altLang="en-US">
                  <a:latin typeface="微软雅黑" panose="020B0503020204020204" charset="-122"/>
                  <a:ea typeface="微软雅黑" panose="020B0503020204020204" charset="-122"/>
                  <a:cs typeface="微软雅黑" panose="020B0503020204020204" charset="-122"/>
                  <a:sym typeface="+mn-ea"/>
                </a:rPr>
                <a:t>①</a:t>
              </a:r>
              <a:r>
                <a:rPr lang="zh-CN" altLang="en-US">
                  <a:latin typeface="微软雅黑" panose="020B0503020204020204" charset="-122"/>
                  <a:ea typeface="微软雅黑" panose="020B0503020204020204" charset="-122"/>
                  <a:cs typeface="微软雅黑" panose="020B0503020204020204" charset="-122"/>
                </a:rPr>
                <a:t>点击</a:t>
              </a:r>
              <a:r>
                <a:rPr lang="en-US" altLang="zh-CN">
                  <a:latin typeface="微软雅黑" panose="020B0503020204020204" charset="-122"/>
                  <a:ea typeface="微软雅黑" panose="020B0503020204020204" charset="-122"/>
                  <a:cs typeface="微软雅黑" panose="020B0503020204020204" charset="-122"/>
                </a:rPr>
                <a:t>“</a:t>
              </a:r>
              <a:r>
                <a:rPr lang="zh-CN" altLang="en-US" b="1">
                  <a:latin typeface="微软雅黑" panose="020B0503020204020204" charset="-122"/>
                  <a:ea typeface="微软雅黑" panose="020B0503020204020204" charset="-122"/>
                  <a:cs typeface="微软雅黑" panose="020B0503020204020204" charset="-122"/>
                </a:rPr>
                <a:t>账号</a:t>
              </a:r>
              <a:r>
                <a:rPr lang="en-US" altLang="zh-CN">
                  <a:latin typeface="微软雅黑" panose="020B0503020204020204" charset="-122"/>
                  <a:ea typeface="微软雅黑" panose="020B0503020204020204" charset="-122"/>
                  <a:cs typeface="微软雅黑" panose="020B0503020204020204" charset="-122"/>
                </a:rPr>
                <a:t>”</a:t>
              </a:r>
              <a:r>
                <a:rPr lang="zh-CN" altLang="en-US">
                  <a:latin typeface="微软雅黑" panose="020B0503020204020204" charset="-122"/>
                  <a:ea typeface="微软雅黑" panose="020B0503020204020204" charset="-122"/>
                  <a:cs typeface="微软雅黑" panose="020B0503020204020204" charset="-122"/>
                </a:rPr>
                <a:t>按钮</a:t>
              </a:r>
              <a:endParaRPr lang="zh-CN" altLang="en-US">
                <a:latin typeface="微软雅黑" panose="020B0503020204020204" charset="-122"/>
                <a:ea typeface="微软雅黑" panose="020B0503020204020204" charset="-122"/>
                <a:cs typeface="微软雅黑" panose="020B0503020204020204" charset="-122"/>
              </a:endParaRPr>
            </a:p>
          </p:txBody>
        </p:sp>
        <p:sp>
          <p:nvSpPr>
            <p:cNvPr id="14" name="文本框 13"/>
            <p:cNvSpPr txBox="1"/>
            <p:nvPr/>
          </p:nvSpPr>
          <p:spPr>
            <a:xfrm>
              <a:off x="7016" y="7990"/>
              <a:ext cx="4010" cy="1745"/>
            </a:xfrm>
            <a:prstGeom prst="rect">
              <a:avLst/>
            </a:prstGeom>
            <a:noFill/>
          </p:spPr>
          <p:txBody>
            <a:bodyPr wrap="square" rtlCol="0">
              <a:spAutoFit/>
            </a:bodyPr>
            <a:p>
              <a:pPr fontAlgn="auto">
                <a:lnSpc>
                  <a:spcPct val="150000"/>
                </a:lnSpc>
              </a:pPr>
              <a:r>
                <a:rPr lang="zh-CN" altLang="en-US">
                  <a:latin typeface="微软雅黑" panose="020B0503020204020204" charset="-122"/>
                  <a:ea typeface="微软雅黑" panose="020B0503020204020204" charset="-122"/>
                  <a:cs typeface="微软雅黑" panose="020B0503020204020204" charset="-122"/>
                </a:rPr>
                <a:t>②老用户直接用手机号和登录密码进行</a:t>
              </a:r>
              <a:r>
                <a:rPr lang="zh-CN" altLang="en-US" b="1">
                  <a:latin typeface="微软雅黑" panose="020B0503020204020204" charset="-122"/>
                  <a:ea typeface="微软雅黑" panose="020B0503020204020204" charset="-122"/>
                  <a:cs typeface="微软雅黑" panose="020B0503020204020204" charset="-122"/>
                </a:rPr>
                <a:t>登录</a:t>
              </a:r>
              <a:r>
                <a:rPr lang="zh-CN" altLang="en-US">
                  <a:latin typeface="微软雅黑" panose="020B0503020204020204" charset="-122"/>
                  <a:ea typeface="微软雅黑" panose="020B0503020204020204" charset="-122"/>
                  <a:cs typeface="微软雅黑" panose="020B0503020204020204" charset="-122"/>
                </a:rPr>
                <a:t>，新用户点击左下角</a:t>
              </a:r>
              <a:r>
                <a:rPr lang="en-US" altLang="zh-CN">
                  <a:latin typeface="微软雅黑" panose="020B0503020204020204" charset="-122"/>
                  <a:ea typeface="微软雅黑" panose="020B0503020204020204" charset="-122"/>
                  <a:cs typeface="微软雅黑" panose="020B0503020204020204" charset="-122"/>
                </a:rPr>
                <a:t>“</a:t>
              </a:r>
              <a:r>
                <a:rPr lang="zh-CN" altLang="en-US" b="1">
                  <a:latin typeface="微软雅黑" panose="020B0503020204020204" charset="-122"/>
                  <a:ea typeface="微软雅黑" panose="020B0503020204020204" charset="-122"/>
                  <a:cs typeface="微软雅黑" panose="020B0503020204020204" charset="-122"/>
                </a:rPr>
                <a:t>新用户注册</a:t>
              </a:r>
              <a:r>
                <a:rPr lang="en-US" altLang="zh-CN">
                  <a:latin typeface="微软雅黑" panose="020B0503020204020204" charset="-122"/>
                  <a:ea typeface="微软雅黑" panose="020B0503020204020204" charset="-122"/>
                  <a:cs typeface="微软雅黑" panose="020B0503020204020204" charset="-122"/>
                </a:rPr>
                <a:t>”</a:t>
              </a:r>
              <a:r>
                <a:rPr lang="zh-CN" altLang="en-US">
                  <a:latin typeface="微软雅黑" panose="020B0503020204020204" charset="-122"/>
                  <a:ea typeface="微软雅黑" panose="020B0503020204020204" charset="-122"/>
                  <a:cs typeface="微软雅黑" panose="020B0503020204020204" charset="-122"/>
                </a:rPr>
                <a:t>。</a:t>
              </a:r>
              <a:endParaRPr lang="zh-CN" altLang="en-US">
                <a:latin typeface="微软雅黑" panose="020B0503020204020204" charset="-122"/>
                <a:ea typeface="微软雅黑" panose="020B0503020204020204" charset="-122"/>
                <a:cs typeface="微软雅黑" panose="020B0503020204020204" charset="-122"/>
              </a:endParaRPr>
            </a:p>
          </p:txBody>
        </p:sp>
        <p:sp>
          <p:nvSpPr>
            <p:cNvPr id="15" name="文本框 14"/>
            <p:cNvSpPr txBox="1"/>
            <p:nvPr/>
          </p:nvSpPr>
          <p:spPr>
            <a:xfrm>
              <a:off x="11223" y="8005"/>
              <a:ext cx="4337" cy="1745"/>
            </a:xfrm>
            <a:prstGeom prst="rect">
              <a:avLst/>
            </a:prstGeom>
            <a:noFill/>
          </p:spPr>
          <p:txBody>
            <a:bodyPr wrap="square" rtlCol="0">
              <a:spAutoFit/>
            </a:bodyPr>
            <a:p>
              <a:pPr fontAlgn="auto">
                <a:lnSpc>
                  <a:spcPct val="150000"/>
                </a:lnSpc>
              </a:pPr>
              <a:r>
                <a:rPr lang="zh-CN" altLang="en-US">
                  <a:latin typeface="微软雅黑" panose="020B0503020204020204" charset="-122"/>
                  <a:ea typeface="微软雅黑" panose="020B0503020204020204" charset="-122"/>
                  <a:cs typeface="微软雅黑" panose="020B0503020204020204" charset="-122"/>
                </a:rPr>
                <a:t>③</a:t>
              </a:r>
              <a:r>
                <a:rPr lang="zh-CN" altLang="en-US" dirty="0" smtClean="0">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输入手机号，获取验证码并</a:t>
              </a:r>
              <a:r>
                <a:rPr lang="zh-CN" altLang="en-US" b="1" dirty="0" smtClean="0">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设置初始密码</a:t>
              </a:r>
              <a:r>
                <a:rPr lang="zh-CN" altLang="en-US" dirty="0" smtClean="0">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后，点击</a:t>
              </a:r>
              <a:r>
                <a:rPr lang="en-US" altLang="zh-CN" dirty="0" smtClean="0">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a:t>
              </a:r>
              <a:r>
                <a:rPr lang="zh-CN" altLang="en-US" dirty="0" smtClean="0">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下一步”，绑定</a:t>
              </a:r>
              <a:r>
                <a:rPr lang="zh-CN" altLang="en-US" b="1" dirty="0" smtClean="0">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图书馆机构帐号</a:t>
              </a:r>
              <a:r>
                <a:rPr lang="zh-CN" altLang="en-US" dirty="0" smtClean="0">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，完成注册</a:t>
              </a:r>
              <a:r>
                <a:rPr lang="zh-CN" altLang="en-US" sz="1600" dirty="0" smtClean="0">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a:t>
              </a:r>
              <a:endParaRPr lang="zh-CN" altLang="en-US" sz="1600" b="1">
                <a:latin typeface="微软雅黑" panose="020B0503020204020204" charset="-122"/>
                <a:ea typeface="微软雅黑" panose="020B0503020204020204" charset="-122"/>
                <a:cs typeface="微软雅黑" panose="020B0503020204020204" charset="-122"/>
              </a:endParaRPr>
            </a:p>
          </p:txBody>
        </p:sp>
      </p:grpSp>
      <p:sp>
        <p:nvSpPr>
          <p:cNvPr id="8" name="矩形 7"/>
          <p:cNvSpPr/>
          <p:nvPr/>
        </p:nvSpPr>
        <p:spPr>
          <a:xfrm>
            <a:off x="8803005" y="1962785"/>
            <a:ext cx="2045335" cy="1406525"/>
          </a:xfrm>
          <a:prstGeom prst="rect">
            <a:avLst/>
          </a:prstGeom>
          <a:noFill/>
          <a:ln w="38100" cmpd="sng">
            <a:solidFill>
              <a:schemeClr val="accent1"/>
            </a:solidFill>
            <a:prstDash val="solid"/>
          </a:ln>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6" name="灯片编号占位符 15"/>
          <p:cNvSpPr>
            <a:spLocks noGrp="1"/>
          </p:cNvSpPr>
          <p:nvPr>
            <p:ph type="sldNum" sz="quarter" idx="12"/>
          </p:nvPr>
        </p:nvSpPr>
        <p:spPr/>
        <p:txBody>
          <a:bodyPr/>
          <a:p>
            <a:fld id="{49AE70B2-8BF9-45C0-BB95-33D1B9D3A854}" type="slidenum">
              <a:rPr lang="zh-CN" altLang="en-US" smtClean="0"/>
            </a:fld>
            <a:endParaRPr lang="zh-CN" altLang="en-US" dirty="0"/>
          </a:p>
        </p:txBody>
      </p:sp>
      <p:sp>
        <p:nvSpPr>
          <p:cNvPr id="18" name="标题 17"/>
          <p:cNvSpPr>
            <a:spLocks noGrp="1"/>
          </p:cNvSpPr>
          <p:nvPr>
            <p:ph type="title"/>
          </p:nvPr>
        </p:nvSpPr>
        <p:spPr>
          <a:xfrm>
            <a:off x="1021715" y="201295"/>
            <a:ext cx="7886700" cy="501650"/>
          </a:xfrm>
        </p:spPr>
        <p:txBody>
          <a:bodyPr/>
          <a:p>
            <a:r>
              <a:rPr lang="zh-CN" altLang="en-US" sz="2800"/>
              <a:t>用户注册及登录</a:t>
            </a:r>
            <a:endParaRPr lang="zh-CN" altLang="en-US" sz="2800"/>
          </a:p>
        </p:txBody>
      </p:sp>
      <p:pic>
        <p:nvPicPr>
          <p:cNvPr id="5" name="图片 4"/>
          <p:cNvPicPr>
            <a:picLocks noChangeAspect="1"/>
          </p:cNvPicPr>
          <p:nvPr/>
        </p:nvPicPr>
        <p:blipFill>
          <a:blip r:embed="rId3"/>
          <a:stretch>
            <a:fillRect/>
          </a:stretch>
        </p:blipFill>
        <p:spPr>
          <a:xfrm>
            <a:off x="5050155" y="1027430"/>
            <a:ext cx="2134224" cy="4140000"/>
          </a:xfrm>
          <a:prstGeom prst="rect">
            <a:avLst/>
          </a:prstGeom>
          <a:ln>
            <a:solidFill>
              <a:schemeClr val="tx1"/>
            </a:solidFill>
          </a:ln>
        </p:spPr>
      </p:pic>
    </p:spTree>
  </p:cSld>
  <p:clrMapOvr>
    <a:masterClrMapping/>
  </p:clrMapOvr>
  <mc:AlternateContent xmlns:mc="http://schemas.openxmlformats.org/markup-compatibility/2006">
    <mc:Choice xmlns:p14="http://schemas.microsoft.com/office/powerpoint/2010/main" Requires="p14">
      <p:transition p14:dur="500"/>
    </mc:Choice>
    <mc:Fallback>
      <p:transition/>
    </mc:Fallback>
  </mc:AlternateContent>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2" name="图片 1"/>
          <p:cNvPicPr>
            <a:picLocks noChangeAspect="1"/>
          </p:cNvPicPr>
          <p:nvPr/>
        </p:nvPicPr>
        <p:blipFill>
          <a:blip r:embed="rId1"/>
          <a:srcRect t="4558" b="5188"/>
          <a:stretch>
            <a:fillRect/>
          </a:stretch>
        </p:blipFill>
        <p:spPr>
          <a:xfrm>
            <a:off x="1038860" y="1174750"/>
            <a:ext cx="2716530" cy="5313680"/>
          </a:xfrm>
          <a:prstGeom prst="rect">
            <a:avLst/>
          </a:prstGeom>
          <a:ln>
            <a:solidFill>
              <a:schemeClr val="tx1"/>
            </a:solidFill>
          </a:ln>
        </p:spPr>
      </p:pic>
      <p:sp>
        <p:nvSpPr>
          <p:cNvPr id="3" name="灯片编号占位符 2"/>
          <p:cNvSpPr>
            <a:spLocks noGrp="1"/>
          </p:cNvSpPr>
          <p:nvPr>
            <p:ph type="sldNum" sz="quarter" idx="12"/>
          </p:nvPr>
        </p:nvSpPr>
        <p:spPr/>
        <p:txBody>
          <a:bodyPr/>
          <a:p>
            <a:fld id="{49AE70B2-8BF9-45C0-BB95-33D1B9D3A854}" type="slidenum">
              <a:rPr lang="zh-CN" altLang="en-US" smtClean="0"/>
            </a:fld>
            <a:endParaRPr lang="zh-CN" altLang="en-US" dirty="0"/>
          </a:p>
        </p:txBody>
      </p:sp>
      <p:sp>
        <p:nvSpPr>
          <p:cNvPr id="18" name="标题 17"/>
          <p:cNvSpPr>
            <a:spLocks noGrp="1"/>
          </p:cNvSpPr>
          <p:nvPr>
            <p:ph type="title"/>
          </p:nvPr>
        </p:nvSpPr>
        <p:spPr>
          <a:xfrm>
            <a:off x="1021715" y="201295"/>
            <a:ext cx="7886700" cy="501650"/>
          </a:xfrm>
        </p:spPr>
        <p:txBody>
          <a:bodyPr/>
          <a:p>
            <a:r>
              <a:rPr lang="zh-CN" altLang="en-US" sz="2800"/>
              <a:t>我</a:t>
            </a:r>
            <a:r>
              <a:rPr lang="en-US" altLang="zh-CN" sz="2800"/>
              <a:t>-</a:t>
            </a:r>
            <a:r>
              <a:rPr lang="zh-CN" altLang="en-US" sz="2800"/>
              <a:t>个人中心</a:t>
            </a:r>
            <a:endParaRPr lang="zh-CN" altLang="en-US" sz="2800"/>
          </a:p>
        </p:txBody>
      </p:sp>
      <p:sp>
        <p:nvSpPr>
          <p:cNvPr id="4" name="矩形 3"/>
          <p:cNvSpPr/>
          <p:nvPr/>
        </p:nvSpPr>
        <p:spPr>
          <a:xfrm>
            <a:off x="1079500" y="1695450"/>
            <a:ext cx="2659380" cy="732790"/>
          </a:xfrm>
          <a:prstGeom prst="rect">
            <a:avLst/>
          </a:prstGeom>
          <a:noFill/>
          <a:ln w="38100">
            <a:solidFill>
              <a:schemeClr val="accent1"/>
            </a:solidFill>
          </a:ln>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6" name="左箭头 5"/>
          <p:cNvSpPr/>
          <p:nvPr/>
        </p:nvSpPr>
        <p:spPr>
          <a:xfrm>
            <a:off x="3870325" y="1480820"/>
            <a:ext cx="2914650" cy="1162050"/>
          </a:xfrm>
          <a:prstGeom prst="leftArrow">
            <a:avLst/>
          </a:prstGeom>
          <a:solidFill>
            <a:schemeClr val="accent1"/>
          </a:solidFill>
          <a:ln w="63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l"/>
            <a:r>
              <a:rPr lang="en-US" altLang="zh-CN" sz="1600" b="1" dirty="0">
                <a:solidFill>
                  <a:schemeClr val="bg1"/>
                </a:solidFill>
                <a:latin typeface="微软雅黑" panose="020B0503020204020204" charset="-122"/>
                <a:ea typeface="微软雅黑" panose="020B0503020204020204" charset="-122"/>
                <a:sym typeface="+mn-ea"/>
              </a:rPr>
              <a:t>    </a:t>
            </a:r>
            <a:r>
              <a:rPr lang="zh-CN" altLang="en-US" sz="1600" b="1" dirty="0">
                <a:solidFill>
                  <a:schemeClr val="bg1"/>
                </a:solidFill>
                <a:latin typeface="微软雅黑" panose="020B0503020204020204" charset="-122"/>
                <a:ea typeface="微软雅黑" panose="020B0503020204020204" charset="-122"/>
                <a:sym typeface="+mn-ea"/>
              </a:rPr>
              <a:t>个人中心：点击头像，可修改和完善个人信息</a:t>
            </a:r>
            <a:endParaRPr lang="zh-CN" altLang="en-US" sz="1600" b="1" dirty="0">
              <a:solidFill>
                <a:schemeClr val="bg1"/>
              </a:solidFill>
              <a:latin typeface="微软雅黑" panose="020B0503020204020204" charset="-122"/>
              <a:ea typeface="微软雅黑" panose="020B0503020204020204" charset="-122"/>
              <a:sym typeface="+mn-ea"/>
            </a:endParaRPr>
          </a:p>
        </p:txBody>
      </p:sp>
      <p:sp>
        <p:nvSpPr>
          <p:cNvPr id="5" name="矩形 4"/>
          <p:cNvSpPr/>
          <p:nvPr/>
        </p:nvSpPr>
        <p:spPr>
          <a:xfrm>
            <a:off x="1052195" y="2748280"/>
            <a:ext cx="2676525" cy="560705"/>
          </a:xfrm>
          <a:prstGeom prst="rect">
            <a:avLst/>
          </a:prstGeom>
          <a:noFill/>
          <a:ln w="38100">
            <a:solidFill>
              <a:schemeClr val="accent1"/>
            </a:solidFill>
          </a:ln>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pic>
        <p:nvPicPr>
          <p:cNvPr id="14" name="图片 13" descr="我的足迹"/>
          <p:cNvPicPr>
            <a:picLocks noChangeAspect="1"/>
          </p:cNvPicPr>
          <p:nvPr/>
        </p:nvPicPr>
        <p:blipFill>
          <a:blip r:embed="rId2"/>
          <a:stretch>
            <a:fillRect/>
          </a:stretch>
        </p:blipFill>
        <p:spPr>
          <a:xfrm>
            <a:off x="6611620" y="3825875"/>
            <a:ext cx="3132455" cy="3032125"/>
          </a:xfrm>
          <a:prstGeom prst="rect">
            <a:avLst/>
          </a:prstGeom>
        </p:spPr>
      </p:pic>
      <p:pic>
        <p:nvPicPr>
          <p:cNvPr id="15" name="图片 14" descr="我的收藏"/>
          <p:cNvPicPr>
            <a:picLocks noChangeAspect="1"/>
          </p:cNvPicPr>
          <p:nvPr/>
        </p:nvPicPr>
        <p:blipFill>
          <a:blip r:embed="rId3"/>
          <a:stretch>
            <a:fillRect/>
          </a:stretch>
        </p:blipFill>
        <p:spPr>
          <a:xfrm>
            <a:off x="8447405" y="1174750"/>
            <a:ext cx="3026410" cy="2948305"/>
          </a:xfrm>
          <a:prstGeom prst="rect">
            <a:avLst/>
          </a:prstGeom>
        </p:spPr>
      </p:pic>
      <p:sp>
        <p:nvSpPr>
          <p:cNvPr id="16" name="左箭头 15"/>
          <p:cNvSpPr/>
          <p:nvPr/>
        </p:nvSpPr>
        <p:spPr>
          <a:xfrm>
            <a:off x="3870325" y="2853055"/>
            <a:ext cx="3011805" cy="1151255"/>
          </a:xfrm>
          <a:prstGeom prst="leftArrow">
            <a:avLst/>
          </a:prstGeom>
          <a:solidFill>
            <a:schemeClr val="accent1"/>
          </a:solidFill>
          <a:ln w="63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l"/>
            <a:r>
              <a:rPr lang="en-US" altLang="zh-CN" sz="1600" b="1" dirty="0">
                <a:solidFill>
                  <a:schemeClr val="bg1"/>
                </a:solidFill>
                <a:latin typeface="微软雅黑" panose="020B0503020204020204" charset="-122"/>
                <a:ea typeface="微软雅黑" panose="020B0503020204020204" charset="-122"/>
                <a:sym typeface="+mn-ea"/>
              </a:rPr>
              <a:t>    </a:t>
            </a:r>
            <a:r>
              <a:rPr lang="zh-CN" altLang="en-US" sz="1600" b="1" dirty="0">
                <a:solidFill>
                  <a:schemeClr val="bg1"/>
                </a:solidFill>
                <a:latin typeface="微软雅黑" panose="020B0503020204020204" charset="-122"/>
                <a:ea typeface="微软雅黑" panose="020B0503020204020204" charset="-122"/>
                <a:sym typeface="+mn-ea"/>
              </a:rPr>
              <a:t>我的足迹</a:t>
            </a:r>
            <a:r>
              <a:rPr lang="en-US" altLang="zh-CN" sz="1600" b="1" dirty="0">
                <a:solidFill>
                  <a:schemeClr val="bg1"/>
                </a:solidFill>
                <a:latin typeface="微软雅黑" panose="020B0503020204020204" charset="-122"/>
                <a:ea typeface="微软雅黑" panose="020B0503020204020204" charset="-122"/>
                <a:sym typeface="+mn-ea"/>
              </a:rPr>
              <a:t>/</a:t>
            </a:r>
            <a:r>
              <a:rPr lang="zh-CN" altLang="en-US" sz="1600" b="1" dirty="0">
                <a:solidFill>
                  <a:schemeClr val="bg1"/>
                </a:solidFill>
                <a:latin typeface="微软雅黑" panose="020B0503020204020204" charset="-122"/>
                <a:ea typeface="微软雅黑" panose="020B0503020204020204" charset="-122"/>
                <a:sym typeface="+mn-ea"/>
              </a:rPr>
              <a:t>收藏：记录收听数据，方便快速收听</a:t>
            </a:r>
            <a:endParaRPr lang="zh-CN" altLang="en-US" sz="1600" b="1" dirty="0">
              <a:solidFill>
                <a:schemeClr val="bg1"/>
              </a:solidFill>
              <a:latin typeface="微软雅黑" panose="020B0503020204020204" charset="-122"/>
              <a:ea typeface="微软雅黑" panose="020B0503020204020204" charset="-122"/>
              <a:sym typeface="+mn-ea"/>
            </a:endParaRPr>
          </a:p>
        </p:txBody>
      </p:sp>
    </p:spTree>
  </p:cSld>
  <p:clrMapOvr>
    <a:masterClrMapping/>
  </p:clrMapOvr>
  <mc:AlternateContent xmlns:mc="http://schemas.openxmlformats.org/markup-compatibility/2006">
    <mc:Choice xmlns:p14="http://schemas.microsoft.com/office/powerpoint/2010/main" Requires="p14">
      <p:transition p14:dur="500"/>
    </mc:Choice>
    <mc:Fallback>
      <p:transition/>
    </mc:Fallback>
  </mc:AlternateContent>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5" name="图片 4" descr="Dingtalk_20220826082908"/>
          <p:cNvPicPr>
            <a:picLocks noChangeAspect="1"/>
          </p:cNvPicPr>
          <p:nvPr/>
        </p:nvPicPr>
        <p:blipFill>
          <a:blip r:embed="rId1"/>
          <a:stretch>
            <a:fillRect/>
          </a:stretch>
        </p:blipFill>
        <p:spPr>
          <a:xfrm>
            <a:off x="814070" y="421640"/>
            <a:ext cx="8914130" cy="5699125"/>
          </a:xfrm>
          <a:prstGeom prst="rect">
            <a:avLst/>
          </a:prstGeom>
        </p:spPr>
      </p:pic>
      <p:sp>
        <p:nvSpPr>
          <p:cNvPr id="6" name="矩形 5"/>
          <p:cNvSpPr/>
          <p:nvPr/>
        </p:nvSpPr>
        <p:spPr>
          <a:xfrm>
            <a:off x="9728200" y="964565"/>
            <a:ext cx="1569720" cy="1322070"/>
          </a:xfrm>
          <a:prstGeom prst="rect">
            <a:avLst/>
          </a:prstGeom>
          <a:noFill/>
          <a:ln>
            <a:noFill/>
          </a:ln>
        </p:spPr>
        <p:txBody>
          <a:bodyPr wrap="square" rtlCol="0" anchor="t">
            <a:spAutoFit/>
          </a:bodyPr>
          <a:p>
            <a:pPr algn="l"/>
            <a:r>
              <a:rPr lang="zh-CN" altLang="en-US" sz="2000" b="1">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rPr>
              <a:t>数字资源使用如有疑问，请联系图书馆郭旖老师</a:t>
            </a:r>
            <a:endParaRPr lang="zh-CN" altLang="en-US" sz="2000" b="1">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endParaRPr>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 name="图片 1"/>
          <p:cNvPicPr>
            <a:picLocks noChangeAspect="1"/>
          </p:cNvPicPr>
          <p:nvPr/>
        </p:nvPicPr>
        <p:blipFill>
          <a:blip r:embed="rId1" cstate="screen"/>
          <a:srcRect/>
          <a:stretch>
            <a:fillRect/>
          </a:stretch>
        </p:blipFill>
        <p:spPr>
          <a:xfrm rot="16200000">
            <a:off x="4858153" y="-476493"/>
            <a:ext cx="6857355" cy="7810338"/>
          </a:xfrm>
          <a:prstGeom prst="rect">
            <a:avLst/>
          </a:prstGeom>
        </p:spPr>
      </p:pic>
      <p:sp>
        <p:nvSpPr>
          <p:cNvPr id="14" name="文本框 13"/>
          <p:cNvSpPr txBox="1"/>
          <p:nvPr/>
        </p:nvSpPr>
        <p:spPr>
          <a:xfrm>
            <a:off x="7254648" y="2152194"/>
            <a:ext cx="4451804" cy="338554"/>
          </a:xfrm>
          <a:prstGeom prst="rect">
            <a:avLst/>
          </a:prstGeom>
          <a:noFill/>
        </p:spPr>
        <p:txBody>
          <a:bodyPr wrap="square" rtlCol="0">
            <a:spAutoFit/>
          </a:bodyPr>
          <a:lstStyle/>
          <a:p>
            <a:pPr marL="0" marR="0" lvl="0" indent="0" algn="dist" defTabSz="914400" rtl="0" eaLnBrk="1" fontAlgn="auto" latinLnBrk="0" hangingPunct="1">
              <a:lnSpc>
                <a:spcPct val="100000"/>
              </a:lnSpc>
              <a:spcBef>
                <a:spcPts val="0"/>
              </a:spcBef>
              <a:spcAft>
                <a:spcPts val="0"/>
              </a:spcAft>
              <a:buClrTx/>
              <a:buSzTx/>
              <a:buFontTx/>
              <a:buNone/>
              <a:defRPr/>
            </a:pPr>
            <a:r>
              <a:rPr kumimoji="0" lang="zh-CN" altLang="en-US" sz="1600" b="0" i="0" u="none" strike="noStrike" kern="1200" cap="none" spc="300" normalizeH="0" baseline="0" noProof="0" dirty="0">
                <a:ln>
                  <a:noFill/>
                </a:ln>
                <a:solidFill>
                  <a:srgbClr val="794C28"/>
                </a:solidFill>
                <a:effectLst/>
                <a:uLnTx/>
                <a:uFillTx/>
                <a:cs typeface="+mn-ea"/>
                <a:sym typeface="+mn-lt"/>
              </a:rPr>
              <a:t>让</a:t>
            </a:r>
            <a:r>
              <a:rPr kumimoji="0" lang="en-US" altLang="zh-CN" sz="1600" b="0" i="0" u="none" strike="noStrike" kern="1200" cap="none" spc="300" normalizeH="0" baseline="0" noProof="0" dirty="0">
                <a:ln>
                  <a:noFill/>
                </a:ln>
                <a:solidFill>
                  <a:srgbClr val="794C28"/>
                </a:solidFill>
                <a:effectLst/>
                <a:uLnTx/>
                <a:uFillTx/>
                <a:cs typeface="+mn-ea"/>
                <a:sym typeface="+mn-lt"/>
              </a:rPr>
              <a:t>/</a:t>
            </a:r>
            <a:r>
              <a:rPr kumimoji="0" lang="zh-CN" altLang="en-US" sz="1600" b="0" i="0" u="none" strike="noStrike" kern="1200" cap="none" spc="300" normalizeH="0" baseline="0" noProof="0" dirty="0">
                <a:ln>
                  <a:noFill/>
                </a:ln>
                <a:solidFill>
                  <a:srgbClr val="794C28"/>
                </a:solidFill>
                <a:effectLst/>
                <a:uLnTx/>
                <a:uFillTx/>
                <a:cs typeface="+mn-ea"/>
                <a:sym typeface="+mn-lt"/>
              </a:rPr>
              <a:t>阅</a:t>
            </a:r>
            <a:r>
              <a:rPr kumimoji="0" lang="en-US" altLang="zh-CN" sz="1600" b="0" i="0" u="none" strike="noStrike" kern="1200" cap="none" spc="300" normalizeH="0" baseline="0" noProof="0" dirty="0">
                <a:ln>
                  <a:noFill/>
                </a:ln>
                <a:solidFill>
                  <a:srgbClr val="794C28"/>
                </a:solidFill>
                <a:effectLst/>
                <a:uLnTx/>
                <a:uFillTx/>
                <a:cs typeface="+mn-ea"/>
                <a:sym typeface="+mn-lt"/>
              </a:rPr>
              <a:t>/</a:t>
            </a:r>
            <a:r>
              <a:rPr kumimoji="0" lang="zh-CN" altLang="en-US" sz="1600" b="0" i="0" u="none" strike="noStrike" kern="1200" cap="none" spc="300" normalizeH="0" baseline="0" noProof="0" dirty="0">
                <a:ln>
                  <a:noFill/>
                </a:ln>
                <a:solidFill>
                  <a:srgbClr val="794C28"/>
                </a:solidFill>
                <a:effectLst/>
                <a:uLnTx/>
                <a:uFillTx/>
                <a:cs typeface="+mn-ea"/>
                <a:sym typeface="+mn-lt"/>
              </a:rPr>
              <a:t>读</a:t>
            </a:r>
            <a:r>
              <a:rPr kumimoji="0" lang="en-US" altLang="zh-CN" sz="1600" b="0" i="0" u="none" strike="noStrike" kern="1200" cap="none" spc="300" normalizeH="0" baseline="0" noProof="0" dirty="0">
                <a:ln>
                  <a:noFill/>
                </a:ln>
                <a:solidFill>
                  <a:srgbClr val="794C28"/>
                </a:solidFill>
                <a:effectLst/>
                <a:uLnTx/>
                <a:uFillTx/>
                <a:cs typeface="+mn-ea"/>
                <a:sym typeface="+mn-lt"/>
              </a:rPr>
              <a:t>/</a:t>
            </a:r>
            <a:r>
              <a:rPr kumimoji="0" lang="zh-CN" altLang="en-US" sz="1600" b="0" i="0" u="none" strike="noStrike" kern="1200" cap="none" spc="300" normalizeH="0" baseline="0" noProof="0" dirty="0">
                <a:ln>
                  <a:noFill/>
                </a:ln>
                <a:solidFill>
                  <a:srgbClr val="794C28"/>
                </a:solidFill>
                <a:effectLst/>
                <a:uLnTx/>
                <a:uFillTx/>
                <a:cs typeface="+mn-ea"/>
                <a:sym typeface="+mn-lt"/>
              </a:rPr>
              <a:t>成</a:t>
            </a:r>
            <a:r>
              <a:rPr kumimoji="0" lang="en-US" altLang="zh-CN" sz="1600" b="0" i="0" u="none" strike="noStrike" kern="1200" cap="none" spc="300" normalizeH="0" baseline="0" noProof="0" dirty="0">
                <a:ln>
                  <a:noFill/>
                </a:ln>
                <a:solidFill>
                  <a:srgbClr val="794C28"/>
                </a:solidFill>
                <a:effectLst/>
                <a:uLnTx/>
                <a:uFillTx/>
                <a:cs typeface="+mn-ea"/>
                <a:sym typeface="+mn-lt"/>
              </a:rPr>
              <a:t>/</a:t>
            </a:r>
            <a:r>
              <a:rPr kumimoji="0" lang="zh-CN" altLang="en-US" sz="1600" b="0" i="0" u="none" strike="noStrike" kern="1200" cap="none" spc="300" normalizeH="0" baseline="0" noProof="0" dirty="0">
                <a:ln>
                  <a:noFill/>
                </a:ln>
                <a:solidFill>
                  <a:srgbClr val="794C28"/>
                </a:solidFill>
                <a:effectLst/>
                <a:uLnTx/>
                <a:uFillTx/>
                <a:cs typeface="+mn-ea"/>
                <a:sym typeface="+mn-lt"/>
              </a:rPr>
              <a:t>为</a:t>
            </a:r>
            <a:r>
              <a:rPr kumimoji="0" lang="en-US" altLang="zh-CN" sz="1600" b="0" i="0" u="none" strike="noStrike" kern="1200" cap="none" spc="300" normalizeH="0" baseline="0" noProof="0" dirty="0">
                <a:ln>
                  <a:noFill/>
                </a:ln>
                <a:solidFill>
                  <a:srgbClr val="794C28"/>
                </a:solidFill>
                <a:effectLst/>
                <a:uLnTx/>
                <a:uFillTx/>
                <a:cs typeface="+mn-ea"/>
                <a:sym typeface="+mn-lt"/>
              </a:rPr>
              <a:t>/</a:t>
            </a:r>
            <a:r>
              <a:rPr kumimoji="0" lang="zh-CN" altLang="en-US" sz="1600" b="0" i="0" u="none" strike="noStrike" kern="1200" cap="none" spc="300" normalizeH="0" baseline="0" noProof="0" dirty="0">
                <a:ln>
                  <a:noFill/>
                </a:ln>
                <a:solidFill>
                  <a:srgbClr val="794C28"/>
                </a:solidFill>
                <a:effectLst/>
                <a:uLnTx/>
                <a:uFillTx/>
                <a:cs typeface="+mn-ea"/>
                <a:sym typeface="+mn-lt"/>
              </a:rPr>
              <a:t>一</a:t>
            </a:r>
            <a:r>
              <a:rPr kumimoji="0" lang="en-US" altLang="zh-CN" sz="1600" b="0" i="0" u="none" strike="noStrike" kern="1200" cap="none" spc="300" normalizeH="0" baseline="0" noProof="0" dirty="0">
                <a:ln>
                  <a:noFill/>
                </a:ln>
                <a:solidFill>
                  <a:srgbClr val="794C28"/>
                </a:solidFill>
                <a:effectLst/>
                <a:uLnTx/>
                <a:uFillTx/>
                <a:cs typeface="+mn-ea"/>
                <a:sym typeface="+mn-lt"/>
              </a:rPr>
              <a:t>/</a:t>
            </a:r>
            <a:r>
              <a:rPr kumimoji="0" lang="zh-CN" altLang="en-US" sz="1600" b="0" i="0" u="none" strike="noStrike" kern="1200" cap="none" spc="300" normalizeH="0" baseline="0" noProof="0" dirty="0">
                <a:ln>
                  <a:noFill/>
                </a:ln>
                <a:solidFill>
                  <a:srgbClr val="794C28"/>
                </a:solidFill>
                <a:effectLst/>
                <a:uLnTx/>
                <a:uFillTx/>
                <a:cs typeface="+mn-ea"/>
                <a:sym typeface="+mn-lt"/>
              </a:rPr>
              <a:t>种</a:t>
            </a:r>
            <a:r>
              <a:rPr kumimoji="0" lang="en-US" altLang="zh-CN" sz="1600" b="0" i="0" u="none" strike="noStrike" kern="1200" cap="none" spc="300" normalizeH="0" baseline="0" noProof="0" dirty="0">
                <a:ln>
                  <a:noFill/>
                </a:ln>
                <a:solidFill>
                  <a:srgbClr val="794C28"/>
                </a:solidFill>
                <a:effectLst/>
                <a:uLnTx/>
                <a:uFillTx/>
                <a:cs typeface="+mn-ea"/>
                <a:sym typeface="+mn-lt"/>
              </a:rPr>
              <a:t>/</a:t>
            </a:r>
            <a:r>
              <a:rPr kumimoji="0" lang="zh-CN" altLang="en-US" sz="1600" b="0" i="0" u="none" strike="noStrike" kern="1200" cap="none" spc="300" normalizeH="0" baseline="0" noProof="0" dirty="0">
                <a:ln>
                  <a:noFill/>
                </a:ln>
                <a:solidFill>
                  <a:srgbClr val="794C28"/>
                </a:solidFill>
                <a:effectLst/>
                <a:uLnTx/>
                <a:uFillTx/>
                <a:cs typeface="+mn-ea"/>
                <a:sym typeface="+mn-lt"/>
              </a:rPr>
              <a:t>习</a:t>
            </a:r>
            <a:r>
              <a:rPr kumimoji="0" lang="en-US" altLang="zh-CN" sz="1600" b="0" i="0" u="none" strike="noStrike" kern="1200" cap="none" spc="300" normalizeH="0" baseline="0" noProof="0" dirty="0">
                <a:ln>
                  <a:noFill/>
                </a:ln>
                <a:solidFill>
                  <a:srgbClr val="794C28"/>
                </a:solidFill>
                <a:effectLst/>
                <a:uLnTx/>
                <a:uFillTx/>
                <a:cs typeface="+mn-ea"/>
                <a:sym typeface="+mn-lt"/>
              </a:rPr>
              <a:t>/</a:t>
            </a:r>
            <a:r>
              <a:rPr kumimoji="0" lang="zh-CN" altLang="en-US" sz="1600" b="0" i="0" u="none" strike="noStrike" kern="1200" cap="none" spc="300" normalizeH="0" baseline="0" noProof="0" dirty="0">
                <a:ln>
                  <a:noFill/>
                </a:ln>
                <a:solidFill>
                  <a:srgbClr val="794C28"/>
                </a:solidFill>
                <a:effectLst/>
                <a:uLnTx/>
                <a:uFillTx/>
                <a:cs typeface="+mn-ea"/>
                <a:sym typeface="+mn-lt"/>
              </a:rPr>
              <a:t>惯</a:t>
            </a:r>
            <a:endParaRPr kumimoji="0" lang="zh-CN" altLang="en-US" sz="1600" b="0" i="0" u="none" strike="noStrike" kern="1200" cap="none" spc="300" normalizeH="0" baseline="0" noProof="0" dirty="0">
              <a:ln>
                <a:noFill/>
              </a:ln>
              <a:solidFill>
                <a:srgbClr val="794C28"/>
              </a:solidFill>
              <a:effectLst/>
              <a:uLnTx/>
              <a:uFillTx/>
              <a:cs typeface="+mn-ea"/>
              <a:sym typeface="+mn-lt"/>
            </a:endParaRPr>
          </a:p>
        </p:txBody>
      </p:sp>
      <p:sp>
        <p:nvSpPr>
          <p:cNvPr id="9" name="文本框 8"/>
          <p:cNvSpPr txBox="1"/>
          <p:nvPr/>
        </p:nvSpPr>
        <p:spPr>
          <a:xfrm>
            <a:off x="6754674" y="2446834"/>
            <a:ext cx="5132526" cy="1446550"/>
          </a:xfrm>
          <a:prstGeom prst="rect">
            <a:avLst/>
          </a:prstGeom>
          <a:noFill/>
        </p:spPr>
        <p:txBody>
          <a:bodyPr wrap="square" rtlCol="0">
            <a:spAutoFit/>
          </a:bodyPr>
          <a:lstStyle/>
          <a:p>
            <a:pPr marL="0" marR="0" lvl="0" indent="0" algn="dist" defTabSz="914400" rtl="0" eaLnBrk="1" fontAlgn="auto" latinLnBrk="0" hangingPunct="1">
              <a:lnSpc>
                <a:spcPct val="100000"/>
              </a:lnSpc>
              <a:spcBef>
                <a:spcPts val="0"/>
              </a:spcBef>
              <a:spcAft>
                <a:spcPts val="0"/>
              </a:spcAft>
              <a:buClrTx/>
              <a:buSzTx/>
              <a:buFontTx/>
              <a:buNone/>
              <a:defRPr/>
            </a:pPr>
            <a:r>
              <a:rPr kumimoji="0" lang="zh-CN" altLang="en-US" sz="8800" b="0" i="0" u="none" strike="noStrike" kern="1200" cap="none" spc="300" normalizeH="0" baseline="0" noProof="0" dirty="0" smtClean="0">
                <a:ln>
                  <a:noFill/>
                </a:ln>
                <a:solidFill>
                  <a:srgbClr val="794C28"/>
                </a:solidFill>
                <a:effectLst/>
                <a:uLnTx/>
                <a:uFillTx/>
                <a:cs typeface="+mn-ea"/>
                <a:sym typeface="+mn-lt"/>
              </a:rPr>
              <a:t>谢谢观看</a:t>
            </a:r>
            <a:endParaRPr kumimoji="0" lang="zh-CN" altLang="en-US" sz="8800" b="0" i="0" u="none" strike="noStrike" kern="1200" cap="none" spc="300" normalizeH="0" baseline="0" noProof="0" dirty="0">
              <a:ln>
                <a:noFill/>
              </a:ln>
              <a:solidFill>
                <a:srgbClr val="794C28"/>
              </a:solidFill>
              <a:effectLst/>
              <a:uLnTx/>
              <a:uFillTx/>
              <a:cs typeface="+mn-ea"/>
              <a:sym typeface="+mn-lt"/>
            </a:endParaRPr>
          </a:p>
        </p:txBody>
      </p:sp>
      <p:pic>
        <p:nvPicPr>
          <p:cNvPr id="3" name="图片 2"/>
          <p:cNvPicPr>
            <a:picLocks noChangeAspect="1"/>
          </p:cNvPicPr>
          <p:nvPr/>
        </p:nvPicPr>
        <p:blipFill rotWithShape="1">
          <a:blip r:embed="rId2" cstate="screen"/>
          <a:srcRect/>
          <a:stretch>
            <a:fillRect/>
          </a:stretch>
        </p:blipFill>
        <p:spPr>
          <a:xfrm>
            <a:off x="-789140" y="0"/>
            <a:ext cx="7164888" cy="7138856"/>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strips(downLeft)">
                                      <p:cBhvr>
                                        <p:cTn id="7" dur="500"/>
                                        <p:tgtEl>
                                          <p:spTgt spid="3"/>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4"/>
                                        </p:tgtEl>
                                        <p:attrNameLst>
                                          <p:attrName>style.visibility</p:attrName>
                                        </p:attrNameLst>
                                      </p:cBhvr>
                                      <p:to>
                                        <p:strVal val="visible"/>
                                      </p:to>
                                    </p:set>
                                    <p:animEffect transition="in" filter="wipe(left)">
                                      <p:cBhvr>
                                        <p:cTn id="11" dur="500"/>
                                        <p:tgtEl>
                                          <p:spTgt spid="14"/>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wipe(left)">
                                      <p:cBhvr>
                                        <p:cTn id="15"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9"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5609255" y="1011861"/>
            <a:ext cx="2179497" cy="534035"/>
          </a:xfrm>
          <a:prstGeom prst="rect">
            <a:avLst/>
          </a:prstGeom>
          <a:noFill/>
        </p:spPr>
        <p:txBody>
          <a:bodyPr wrap="square" rtlCol="0">
            <a:spAutoFit/>
          </a:bodyPr>
          <a:lstStyle/>
          <a:p>
            <a:pPr marR="0" indent="0" defTabSz="914400" fontAlgn="auto">
              <a:lnSpc>
                <a:spcPct val="120000"/>
              </a:lnSpc>
              <a:spcBef>
                <a:spcPts val="0"/>
              </a:spcBef>
              <a:spcAft>
                <a:spcPts val="0"/>
              </a:spcAft>
              <a:buClrTx/>
              <a:buSzTx/>
              <a:buFontTx/>
              <a:buNone/>
              <a:defRPr/>
            </a:pPr>
            <a:r>
              <a:rPr kumimoji="0" lang="zh-CN" altLang="en-US" sz="2400" b="0" i="0" kern="1200" cap="none" spc="0" normalizeH="0" baseline="0" noProof="0" dirty="0">
                <a:solidFill>
                  <a:schemeClr val="tx1">
                    <a:lumMod val="75000"/>
                    <a:lumOff val="25000"/>
                  </a:schemeClr>
                </a:solidFill>
                <a:cs typeface="+mn-ea"/>
                <a:sym typeface="+mn-lt"/>
              </a:rPr>
              <a:t>馆藏布局</a:t>
            </a:r>
            <a:endParaRPr kumimoji="0" lang="zh-CN" altLang="en-US" sz="2400" b="0" i="0" kern="1200" cap="none" spc="0" normalizeH="0" baseline="0" noProof="0" dirty="0">
              <a:solidFill>
                <a:schemeClr val="tx1">
                  <a:lumMod val="75000"/>
                  <a:lumOff val="25000"/>
                </a:schemeClr>
              </a:solidFill>
              <a:cs typeface="+mn-ea"/>
              <a:sym typeface="+mn-lt"/>
            </a:endParaRPr>
          </a:p>
        </p:txBody>
      </p:sp>
      <p:cxnSp>
        <p:nvCxnSpPr>
          <p:cNvPr id="5" name="直接连接符 4"/>
          <p:cNvCxnSpPr/>
          <p:nvPr/>
        </p:nvCxnSpPr>
        <p:spPr>
          <a:xfrm>
            <a:off x="5705122" y="1676905"/>
            <a:ext cx="1339516" cy="0"/>
          </a:xfrm>
          <a:prstGeom prst="line">
            <a:avLst/>
          </a:prstGeom>
          <a:ln w="22225">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6" name="文本框 5"/>
          <p:cNvSpPr txBox="1"/>
          <p:nvPr/>
        </p:nvSpPr>
        <p:spPr>
          <a:xfrm>
            <a:off x="5608955" y="1934845"/>
            <a:ext cx="5198745" cy="3322955"/>
          </a:xfrm>
          <a:prstGeom prst="rect">
            <a:avLst/>
          </a:prstGeom>
          <a:noFill/>
        </p:spPr>
        <p:txBody>
          <a:bodyPr wrap="square" rtlCol="0">
            <a:spAutoFit/>
          </a:bodyPr>
          <a:lstStyle/>
          <a:p>
            <a:pPr marL="285750" marR="0" indent="-285750" defTabSz="914400" fontAlgn="auto">
              <a:lnSpc>
                <a:spcPct val="150000"/>
              </a:lnSpc>
              <a:spcBef>
                <a:spcPts val="0"/>
              </a:spcBef>
              <a:spcAft>
                <a:spcPts val="0"/>
              </a:spcAft>
              <a:buClrTx/>
              <a:buSzTx/>
              <a:buFont typeface="Wingdings" panose="05000000000000000000" charset="0"/>
              <a:buChar char="Ø"/>
              <a:defRPr/>
            </a:pPr>
            <a:r>
              <a:rPr kumimoji="0" lang="zh-CN" altLang="en-US" sz="2000" b="0" i="0" kern="1200" cap="none" spc="0" normalizeH="0" baseline="0" noProof="0" dirty="0">
                <a:solidFill>
                  <a:srgbClr val="794C28"/>
                </a:solidFill>
                <a:cs typeface="+mn-ea"/>
                <a:sym typeface="+mn-lt"/>
              </a:rPr>
              <a:t>图书馆所有图书均按中国图书分类法排列。</a:t>
            </a:r>
            <a:endParaRPr kumimoji="0" lang="zh-CN" altLang="en-US" sz="2000" b="0" i="0" kern="1200" cap="none" spc="0" normalizeH="0" baseline="0" noProof="0" dirty="0">
              <a:solidFill>
                <a:srgbClr val="794C28"/>
              </a:solidFill>
              <a:cs typeface="+mn-ea"/>
              <a:sym typeface="+mn-lt"/>
            </a:endParaRPr>
          </a:p>
          <a:p>
            <a:pPr marL="285750" marR="0" indent="-285750" defTabSz="914400" fontAlgn="auto">
              <a:lnSpc>
                <a:spcPct val="150000"/>
              </a:lnSpc>
              <a:spcBef>
                <a:spcPts val="0"/>
              </a:spcBef>
              <a:spcAft>
                <a:spcPts val="0"/>
              </a:spcAft>
              <a:buClrTx/>
              <a:buSzTx/>
              <a:buFont typeface="Wingdings" panose="05000000000000000000" charset="0"/>
              <a:buChar char="Ø"/>
              <a:defRPr/>
            </a:pPr>
            <a:r>
              <a:rPr kumimoji="0" lang="zh-CN" altLang="en-US" sz="2000" b="0" i="0" kern="1200" cap="none" spc="0" normalizeH="0" baseline="0" noProof="0" dirty="0">
                <a:solidFill>
                  <a:srgbClr val="794C28"/>
                </a:solidFill>
                <a:cs typeface="+mn-ea"/>
                <a:sym typeface="+mn-lt"/>
              </a:rPr>
              <a:t>读者可以按所需图书的类别，到相对应的书架浏览、借阅。</a:t>
            </a:r>
            <a:endParaRPr kumimoji="0" lang="zh-CN" altLang="en-US" sz="2000" b="0" i="0" kern="1200" cap="none" spc="0" normalizeH="0" baseline="0" noProof="0" dirty="0">
              <a:solidFill>
                <a:srgbClr val="794C28"/>
              </a:solidFill>
              <a:cs typeface="+mn-ea"/>
              <a:sym typeface="+mn-lt"/>
            </a:endParaRPr>
          </a:p>
          <a:p>
            <a:pPr marL="285750" marR="0" indent="-285750" defTabSz="914400" fontAlgn="auto">
              <a:lnSpc>
                <a:spcPct val="150000"/>
              </a:lnSpc>
              <a:spcBef>
                <a:spcPts val="0"/>
              </a:spcBef>
              <a:spcAft>
                <a:spcPts val="0"/>
              </a:spcAft>
              <a:buClrTx/>
              <a:buSzTx/>
              <a:buFont typeface="Wingdings" panose="05000000000000000000" charset="0"/>
              <a:buChar char="Ø"/>
              <a:defRPr/>
            </a:pPr>
            <a:r>
              <a:rPr kumimoji="0" lang="zh-CN" altLang="en-US" sz="2000" b="0" i="0" kern="1200" cap="none" spc="0" normalizeH="0" baseline="0" noProof="0" dirty="0">
                <a:solidFill>
                  <a:srgbClr val="794C28"/>
                </a:solidFill>
                <a:cs typeface="+mn-ea"/>
                <a:sym typeface="+mn-lt"/>
              </a:rPr>
              <a:t>其中三楼还额外设立了</a:t>
            </a:r>
            <a:r>
              <a:rPr kumimoji="0" lang="en-US" altLang="zh-CN" sz="2000" b="0" i="0" kern="1200" cap="none" spc="0" normalizeH="0" baseline="0" noProof="0" dirty="0">
                <a:solidFill>
                  <a:srgbClr val="794C28"/>
                </a:solidFill>
                <a:cs typeface="+mn-ea"/>
                <a:sym typeface="+mn-lt"/>
              </a:rPr>
              <a:t>“</a:t>
            </a:r>
            <a:r>
              <a:rPr kumimoji="0" lang="zh-CN" altLang="en-US" sz="2000" b="0" i="0" kern="1200" cap="none" spc="0" normalizeH="0" baseline="0" noProof="0" dirty="0">
                <a:solidFill>
                  <a:srgbClr val="794C28"/>
                </a:solidFill>
                <a:cs typeface="+mn-ea"/>
                <a:sym typeface="+mn-lt"/>
              </a:rPr>
              <a:t>学前教育</a:t>
            </a:r>
            <a:r>
              <a:rPr kumimoji="0" lang="en-US" altLang="zh-CN" sz="2000" b="0" i="0" kern="1200" cap="none" spc="0" normalizeH="0" baseline="0" noProof="0" dirty="0">
                <a:solidFill>
                  <a:srgbClr val="794C28"/>
                </a:solidFill>
                <a:cs typeface="+mn-ea"/>
                <a:sym typeface="+mn-lt"/>
              </a:rPr>
              <a:t>”</a:t>
            </a:r>
            <a:r>
              <a:rPr kumimoji="0" lang="zh-CN" altLang="en-US" sz="2000" b="0" i="0" kern="1200" cap="none" spc="0" normalizeH="0" baseline="0" noProof="0" dirty="0">
                <a:solidFill>
                  <a:srgbClr val="794C28"/>
                </a:solidFill>
                <a:cs typeface="+mn-ea"/>
                <a:sym typeface="+mn-lt"/>
              </a:rPr>
              <a:t>和</a:t>
            </a:r>
            <a:r>
              <a:rPr kumimoji="0" lang="en-US" altLang="zh-CN" sz="2000" b="0" i="0" kern="1200" cap="none" spc="0" normalizeH="0" baseline="0" noProof="0" dirty="0">
                <a:solidFill>
                  <a:srgbClr val="794C28"/>
                </a:solidFill>
                <a:cs typeface="+mn-ea"/>
                <a:sym typeface="+mn-lt"/>
              </a:rPr>
              <a:t>“</a:t>
            </a:r>
            <a:r>
              <a:rPr kumimoji="0" lang="zh-CN" altLang="en-US" sz="2000" b="0" i="0" kern="1200" cap="none" spc="0" normalizeH="0" baseline="0" noProof="0" dirty="0">
                <a:solidFill>
                  <a:srgbClr val="794C28"/>
                </a:solidFill>
                <a:cs typeface="+mn-ea"/>
                <a:sym typeface="+mn-lt"/>
              </a:rPr>
              <a:t>卫生健康</a:t>
            </a:r>
            <a:r>
              <a:rPr kumimoji="0" lang="en-US" altLang="zh-CN" sz="2000" b="0" i="0" kern="1200" cap="none" spc="0" normalizeH="0" baseline="0" noProof="0" dirty="0">
                <a:solidFill>
                  <a:srgbClr val="794C28"/>
                </a:solidFill>
                <a:cs typeface="+mn-ea"/>
                <a:sym typeface="+mn-lt"/>
              </a:rPr>
              <a:t>”</a:t>
            </a:r>
            <a:r>
              <a:rPr kumimoji="0" lang="zh-CN" altLang="en-US" sz="2000" b="0" i="0" kern="1200" cap="none" spc="0" normalizeH="0" baseline="0" noProof="0" dirty="0">
                <a:solidFill>
                  <a:srgbClr val="794C28"/>
                </a:solidFill>
                <a:cs typeface="+mn-ea"/>
                <a:sym typeface="+mn-lt"/>
              </a:rPr>
              <a:t>两个新书展区，还有一个</a:t>
            </a:r>
            <a:r>
              <a:rPr kumimoji="0" lang="en-US" altLang="zh-CN" sz="2000" b="0" i="0" kern="1200" cap="none" spc="0" normalizeH="0" baseline="0" noProof="0" dirty="0">
                <a:solidFill>
                  <a:srgbClr val="794C28"/>
                </a:solidFill>
                <a:cs typeface="+mn-ea"/>
                <a:sym typeface="+mn-lt"/>
              </a:rPr>
              <a:t>“</a:t>
            </a:r>
            <a:r>
              <a:rPr kumimoji="0" lang="zh-CN" altLang="en-US" sz="2000" b="0" i="0" kern="1200" cap="none" spc="0" normalizeH="0" baseline="0" noProof="0" dirty="0">
                <a:solidFill>
                  <a:srgbClr val="794C28"/>
                </a:solidFill>
                <a:cs typeface="+mn-ea"/>
                <a:sym typeface="+mn-lt"/>
              </a:rPr>
              <a:t>红色经典</a:t>
            </a:r>
            <a:r>
              <a:rPr kumimoji="0" lang="en-US" altLang="zh-CN" sz="2000" b="0" i="0" kern="1200" cap="none" spc="0" normalizeH="0" baseline="0" noProof="0" dirty="0">
                <a:solidFill>
                  <a:srgbClr val="794C28"/>
                </a:solidFill>
                <a:cs typeface="+mn-ea"/>
                <a:sym typeface="+mn-lt"/>
              </a:rPr>
              <a:t>”</a:t>
            </a:r>
            <a:r>
              <a:rPr kumimoji="0" lang="zh-CN" altLang="en-US" sz="2000" b="0" i="0" kern="1200" cap="none" spc="0" normalizeH="0" baseline="0" noProof="0" dirty="0">
                <a:solidFill>
                  <a:srgbClr val="794C28"/>
                </a:solidFill>
                <a:cs typeface="+mn-ea"/>
                <a:sym typeface="+mn-lt"/>
              </a:rPr>
              <a:t>阅读区，</a:t>
            </a:r>
            <a:r>
              <a:rPr kumimoji="0" lang="en-US" altLang="zh-CN" sz="2000" b="0" i="0" kern="1200" cap="none" spc="0" normalizeH="0" baseline="0" noProof="0" dirty="0">
                <a:solidFill>
                  <a:srgbClr val="794C28"/>
                </a:solidFill>
                <a:cs typeface="+mn-ea"/>
                <a:sym typeface="+mn-lt"/>
              </a:rPr>
              <a:t>“</a:t>
            </a:r>
            <a:r>
              <a:rPr kumimoji="0" lang="zh-CN" altLang="en-US" sz="2000" b="0" i="0" kern="1200" cap="none" spc="0" normalizeH="0" baseline="0" noProof="0" dirty="0">
                <a:solidFill>
                  <a:srgbClr val="794C28"/>
                </a:solidFill>
                <a:cs typeface="+mn-ea"/>
                <a:sym typeface="+mn-lt"/>
              </a:rPr>
              <a:t>经典书目</a:t>
            </a:r>
            <a:r>
              <a:rPr kumimoji="0" lang="en-US" altLang="zh-CN" sz="2000" b="0" i="0" kern="1200" cap="none" spc="0" normalizeH="0" baseline="0" noProof="0" dirty="0">
                <a:solidFill>
                  <a:srgbClr val="794C28"/>
                </a:solidFill>
                <a:cs typeface="+mn-ea"/>
                <a:sym typeface="+mn-lt"/>
              </a:rPr>
              <a:t>”</a:t>
            </a:r>
            <a:r>
              <a:rPr kumimoji="0" lang="zh-CN" altLang="en-US" sz="2000" b="0" i="0" kern="1200" cap="none" spc="0" normalizeH="0" baseline="0" noProof="0" dirty="0">
                <a:solidFill>
                  <a:srgbClr val="794C28"/>
                </a:solidFill>
                <a:cs typeface="+mn-ea"/>
                <a:sym typeface="+mn-lt"/>
              </a:rPr>
              <a:t>专区。</a:t>
            </a:r>
            <a:endParaRPr kumimoji="0" lang="zh-CN" altLang="en-US" sz="2000" b="0" i="0" kern="1200" cap="none" spc="0" normalizeH="0" baseline="0" noProof="0" dirty="0">
              <a:solidFill>
                <a:srgbClr val="794C28"/>
              </a:solidFill>
              <a:cs typeface="+mn-ea"/>
              <a:sym typeface="+mn-lt"/>
            </a:endParaRPr>
          </a:p>
          <a:p>
            <a:pPr marL="285750" marR="0" indent="-285750" defTabSz="914400" fontAlgn="auto">
              <a:lnSpc>
                <a:spcPct val="150000"/>
              </a:lnSpc>
              <a:spcBef>
                <a:spcPts val="0"/>
              </a:spcBef>
              <a:spcAft>
                <a:spcPts val="0"/>
              </a:spcAft>
              <a:buClrTx/>
              <a:buSzTx/>
              <a:buFont typeface="Wingdings" panose="05000000000000000000" charset="0"/>
              <a:buChar char="Ø"/>
              <a:defRPr/>
            </a:pPr>
            <a:r>
              <a:rPr kumimoji="0" lang="zh-CN" altLang="en-US" sz="2000" b="0" i="0" kern="1200" cap="none" spc="0" normalizeH="0" baseline="0" noProof="0" dirty="0">
                <a:solidFill>
                  <a:srgbClr val="794C28"/>
                </a:solidFill>
                <a:cs typeface="+mn-ea"/>
                <a:sym typeface="+mn-lt"/>
              </a:rPr>
              <a:t>期刊架设在</a:t>
            </a:r>
            <a:r>
              <a:rPr kumimoji="0" lang="en-US" altLang="zh-CN" sz="2000" b="0" i="0" kern="1200" cap="none" spc="0" normalizeH="0" baseline="0" noProof="0" dirty="0">
                <a:solidFill>
                  <a:srgbClr val="794C28"/>
                </a:solidFill>
                <a:cs typeface="+mn-ea"/>
                <a:sym typeface="+mn-lt"/>
              </a:rPr>
              <a:t>3</a:t>
            </a:r>
            <a:r>
              <a:rPr kumimoji="0" lang="zh-CN" altLang="en-US" sz="2000" b="0" i="0" kern="1200" cap="none" spc="0" normalizeH="0" baseline="0" noProof="0" dirty="0">
                <a:solidFill>
                  <a:srgbClr val="794C28"/>
                </a:solidFill>
                <a:cs typeface="+mn-ea"/>
                <a:sym typeface="+mn-lt"/>
              </a:rPr>
              <a:t>楼，报纸架设在</a:t>
            </a:r>
            <a:r>
              <a:rPr kumimoji="0" lang="en-US" altLang="zh-CN" sz="2000" b="0" i="0" kern="1200" cap="none" spc="0" normalizeH="0" baseline="0" noProof="0" dirty="0">
                <a:solidFill>
                  <a:srgbClr val="794C28"/>
                </a:solidFill>
                <a:cs typeface="+mn-ea"/>
                <a:sym typeface="+mn-lt"/>
              </a:rPr>
              <a:t>5</a:t>
            </a:r>
            <a:r>
              <a:rPr kumimoji="0" lang="zh-CN" altLang="en-US" sz="2000" b="0" i="0" kern="1200" cap="none" spc="0" normalizeH="0" baseline="0" noProof="0" dirty="0">
                <a:solidFill>
                  <a:srgbClr val="794C28"/>
                </a:solidFill>
                <a:cs typeface="+mn-ea"/>
                <a:sym typeface="+mn-lt"/>
              </a:rPr>
              <a:t>楼。</a:t>
            </a:r>
            <a:endParaRPr kumimoji="0" lang="zh-CN" altLang="en-US" sz="2000" b="0" i="0" kern="1200" cap="none" spc="0" normalizeH="0" baseline="0" noProof="0" dirty="0">
              <a:solidFill>
                <a:srgbClr val="794C28"/>
              </a:solidFill>
              <a:cs typeface="+mn-ea"/>
              <a:sym typeface="+mn-lt"/>
            </a:endParaRPr>
          </a:p>
        </p:txBody>
      </p:sp>
      <p:sp>
        <p:nvSpPr>
          <p:cNvPr id="12" name="文本框 11"/>
          <p:cNvSpPr txBox="1"/>
          <p:nvPr/>
        </p:nvSpPr>
        <p:spPr>
          <a:xfrm>
            <a:off x="6586855" y="358140"/>
            <a:ext cx="3023870" cy="521970"/>
          </a:xfrm>
          <a:prstGeom prst="rect">
            <a:avLst/>
          </a:prstGeom>
          <a:noFill/>
        </p:spPr>
        <p:txBody>
          <a:bodyPr wrap="square" rtlCol="0">
            <a:spAutoFit/>
          </a:bodyPr>
          <a:lstStyle/>
          <a:p>
            <a:pPr algn="dist"/>
            <a:r>
              <a:rPr lang="en-US" altLang="zh-CN" sz="2800" dirty="0">
                <a:solidFill>
                  <a:srgbClr val="794C28"/>
                </a:solidFill>
                <a:cs typeface="+mn-ea"/>
                <a:sym typeface="+mn-lt"/>
              </a:rPr>
              <a:t>02 </a:t>
            </a:r>
            <a:r>
              <a:rPr lang="zh-CN" altLang="en-US" sz="2800" dirty="0">
                <a:solidFill>
                  <a:srgbClr val="794C28"/>
                </a:solidFill>
                <a:cs typeface="+mn-ea"/>
                <a:sym typeface="+mn-lt"/>
              </a:rPr>
              <a:t>纸质文献检索</a:t>
            </a:r>
            <a:endParaRPr lang="zh-CN" altLang="en-US" sz="2800" dirty="0">
              <a:solidFill>
                <a:srgbClr val="794C28"/>
              </a:solidFill>
              <a:cs typeface="+mn-ea"/>
              <a:sym typeface="+mn-lt"/>
            </a:endParaRPr>
          </a:p>
        </p:txBody>
      </p:sp>
      <p:pic>
        <p:nvPicPr>
          <p:cNvPr id="102" name="图片 101"/>
          <p:cNvPicPr/>
          <p:nvPr/>
        </p:nvPicPr>
        <p:blipFill>
          <a:blip r:embed="rId1"/>
          <a:stretch>
            <a:fillRect/>
          </a:stretch>
        </p:blipFill>
        <p:spPr>
          <a:xfrm>
            <a:off x="513715" y="737870"/>
            <a:ext cx="4621530" cy="5938520"/>
          </a:xfrm>
          <a:prstGeom prst="rect">
            <a:avLst/>
          </a:prstGeom>
          <a:noFill/>
          <a:ln w="9525">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0"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800" decel="100000"/>
                                        <p:tgtEl>
                                          <p:spTgt spid="4"/>
                                        </p:tgtEl>
                                      </p:cBhvr>
                                    </p:animEffect>
                                    <p:anim calcmode="lin" valueType="num">
                                      <p:cBhvr>
                                        <p:cTn id="8" dur="800" decel="100000" fill="hold"/>
                                        <p:tgtEl>
                                          <p:spTgt spid="4"/>
                                        </p:tgtEl>
                                        <p:attrNameLst>
                                          <p:attrName>style.rotation</p:attrName>
                                        </p:attrNameLst>
                                      </p:cBhvr>
                                      <p:tavLst>
                                        <p:tav tm="0">
                                          <p:val>
                                            <p:fltVal val="-90"/>
                                          </p:val>
                                        </p:tav>
                                        <p:tav tm="100000">
                                          <p:val>
                                            <p:fltVal val="0"/>
                                          </p:val>
                                        </p:tav>
                                      </p:tavLst>
                                    </p:anim>
                                    <p:anim calcmode="lin" valueType="num">
                                      <p:cBhvr>
                                        <p:cTn id="9" dur="800" decel="100000" fill="hold"/>
                                        <p:tgtEl>
                                          <p:spTgt spid="4"/>
                                        </p:tgtEl>
                                        <p:attrNameLst>
                                          <p:attrName>ppt_x</p:attrName>
                                        </p:attrNameLst>
                                      </p:cBhvr>
                                      <p:tavLst>
                                        <p:tav tm="0">
                                          <p:val>
                                            <p:strVal val="#ppt_x+0.4"/>
                                          </p:val>
                                        </p:tav>
                                        <p:tav tm="100000">
                                          <p:val>
                                            <p:strVal val="#ppt_x-0.05"/>
                                          </p:val>
                                        </p:tav>
                                      </p:tavLst>
                                    </p:anim>
                                    <p:anim calcmode="lin" valueType="num">
                                      <p:cBhvr>
                                        <p:cTn id="10" dur="800" decel="100000" fill="hold"/>
                                        <p:tgtEl>
                                          <p:spTgt spid="4"/>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4"/>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4"/>
                                        </p:tgtEl>
                                        <p:attrNameLst>
                                          <p:attrName>ppt_y</p:attrName>
                                        </p:attrNameLst>
                                      </p:cBhvr>
                                      <p:tavLst>
                                        <p:tav tm="0">
                                          <p:val>
                                            <p:strVal val="#ppt_y+0.1"/>
                                          </p:val>
                                        </p:tav>
                                        <p:tav tm="100000">
                                          <p:val>
                                            <p:strVal val="#ppt_y"/>
                                          </p:val>
                                        </p:tav>
                                      </p:tavLst>
                                    </p:anim>
                                  </p:childTnLst>
                                </p:cTn>
                              </p:par>
                              <p:par>
                                <p:cTn id="13" presetID="30" presetClass="entr" presetSubtype="0" fill="hold" nodeType="with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fade">
                                      <p:cBhvr>
                                        <p:cTn id="15" dur="800" decel="100000"/>
                                        <p:tgtEl>
                                          <p:spTgt spid="5"/>
                                        </p:tgtEl>
                                      </p:cBhvr>
                                    </p:animEffect>
                                    <p:anim calcmode="lin" valueType="num">
                                      <p:cBhvr>
                                        <p:cTn id="16" dur="800" decel="100000" fill="hold"/>
                                        <p:tgtEl>
                                          <p:spTgt spid="5"/>
                                        </p:tgtEl>
                                        <p:attrNameLst>
                                          <p:attrName>style.rotation</p:attrName>
                                        </p:attrNameLst>
                                      </p:cBhvr>
                                      <p:tavLst>
                                        <p:tav tm="0">
                                          <p:val>
                                            <p:fltVal val="-90"/>
                                          </p:val>
                                        </p:tav>
                                        <p:tav tm="100000">
                                          <p:val>
                                            <p:fltVal val="0"/>
                                          </p:val>
                                        </p:tav>
                                      </p:tavLst>
                                    </p:anim>
                                    <p:anim calcmode="lin" valueType="num">
                                      <p:cBhvr>
                                        <p:cTn id="17" dur="800" decel="100000" fill="hold"/>
                                        <p:tgtEl>
                                          <p:spTgt spid="5"/>
                                        </p:tgtEl>
                                        <p:attrNameLst>
                                          <p:attrName>ppt_x</p:attrName>
                                        </p:attrNameLst>
                                      </p:cBhvr>
                                      <p:tavLst>
                                        <p:tav tm="0">
                                          <p:val>
                                            <p:strVal val="#ppt_x+0.4"/>
                                          </p:val>
                                        </p:tav>
                                        <p:tav tm="100000">
                                          <p:val>
                                            <p:strVal val="#ppt_x-0.05"/>
                                          </p:val>
                                        </p:tav>
                                      </p:tavLst>
                                    </p:anim>
                                    <p:anim calcmode="lin" valueType="num">
                                      <p:cBhvr>
                                        <p:cTn id="18" dur="800" decel="100000" fill="hold"/>
                                        <p:tgtEl>
                                          <p:spTgt spid="5"/>
                                        </p:tgtEl>
                                        <p:attrNameLst>
                                          <p:attrName>ppt_y</p:attrName>
                                        </p:attrNameLst>
                                      </p:cBhvr>
                                      <p:tavLst>
                                        <p:tav tm="0">
                                          <p:val>
                                            <p:strVal val="#ppt_y-0.4"/>
                                          </p:val>
                                        </p:tav>
                                        <p:tav tm="100000">
                                          <p:val>
                                            <p:strVal val="#ppt_y+0.1"/>
                                          </p:val>
                                        </p:tav>
                                      </p:tavLst>
                                    </p:anim>
                                    <p:anim calcmode="lin" valueType="num">
                                      <p:cBhvr>
                                        <p:cTn id="19" dur="200" accel="100000" fill="hold">
                                          <p:stCondLst>
                                            <p:cond delay="800"/>
                                          </p:stCondLst>
                                        </p:cTn>
                                        <p:tgtEl>
                                          <p:spTgt spid="5"/>
                                        </p:tgtEl>
                                        <p:attrNameLst>
                                          <p:attrName>ppt_x</p:attrName>
                                        </p:attrNameLst>
                                      </p:cBhvr>
                                      <p:tavLst>
                                        <p:tav tm="0">
                                          <p:val>
                                            <p:strVal val="#ppt_x-0.05"/>
                                          </p:val>
                                        </p:tav>
                                        <p:tav tm="100000">
                                          <p:val>
                                            <p:strVal val="#ppt_x"/>
                                          </p:val>
                                        </p:tav>
                                      </p:tavLst>
                                    </p:anim>
                                    <p:anim calcmode="lin" valueType="num">
                                      <p:cBhvr>
                                        <p:cTn id="20" dur="200" accel="100000" fill="hold">
                                          <p:stCondLst>
                                            <p:cond delay="800"/>
                                          </p:stCondLst>
                                        </p:cTn>
                                        <p:tgtEl>
                                          <p:spTgt spid="5"/>
                                        </p:tgtEl>
                                        <p:attrNameLst>
                                          <p:attrName>ppt_y</p:attrName>
                                        </p:attrNameLst>
                                      </p:cBhvr>
                                      <p:tavLst>
                                        <p:tav tm="0">
                                          <p:val>
                                            <p:strVal val="#ppt_y+0.1"/>
                                          </p:val>
                                        </p:tav>
                                        <p:tav tm="100000">
                                          <p:val>
                                            <p:strVal val="#ppt_y"/>
                                          </p:val>
                                        </p:tav>
                                      </p:tavLst>
                                    </p:anim>
                                  </p:childTnLst>
                                </p:cTn>
                              </p:par>
                              <p:par>
                                <p:cTn id="21" presetID="30" presetClass="entr" presetSubtype="0" fill="hold" grpId="0" nodeType="withEffect">
                                  <p:stCondLst>
                                    <p:cond delay="0"/>
                                  </p:stCondLst>
                                  <p:childTnLst>
                                    <p:set>
                                      <p:cBhvr>
                                        <p:cTn id="22" dur="1" fill="hold">
                                          <p:stCondLst>
                                            <p:cond delay="0"/>
                                          </p:stCondLst>
                                        </p:cTn>
                                        <p:tgtEl>
                                          <p:spTgt spid="6"/>
                                        </p:tgtEl>
                                        <p:attrNameLst>
                                          <p:attrName>style.visibility</p:attrName>
                                        </p:attrNameLst>
                                      </p:cBhvr>
                                      <p:to>
                                        <p:strVal val="visible"/>
                                      </p:to>
                                    </p:set>
                                    <p:animEffect transition="in" filter="fade">
                                      <p:cBhvr>
                                        <p:cTn id="23" dur="800" decel="100000"/>
                                        <p:tgtEl>
                                          <p:spTgt spid="6"/>
                                        </p:tgtEl>
                                      </p:cBhvr>
                                    </p:animEffect>
                                    <p:anim calcmode="lin" valueType="num">
                                      <p:cBhvr>
                                        <p:cTn id="24" dur="800" decel="100000" fill="hold"/>
                                        <p:tgtEl>
                                          <p:spTgt spid="6"/>
                                        </p:tgtEl>
                                        <p:attrNameLst>
                                          <p:attrName>style.rotation</p:attrName>
                                        </p:attrNameLst>
                                      </p:cBhvr>
                                      <p:tavLst>
                                        <p:tav tm="0">
                                          <p:val>
                                            <p:fltVal val="-90"/>
                                          </p:val>
                                        </p:tav>
                                        <p:tav tm="100000">
                                          <p:val>
                                            <p:fltVal val="0"/>
                                          </p:val>
                                        </p:tav>
                                      </p:tavLst>
                                    </p:anim>
                                    <p:anim calcmode="lin" valueType="num">
                                      <p:cBhvr>
                                        <p:cTn id="25" dur="800" decel="100000" fill="hold"/>
                                        <p:tgtEl>
                                          <p:spTgt spid="6"/>
                                        </p:tgtEl>
                                        <p:attrNameLst>
                                          <p:attrName>ppt_x</p:attrName>
                                        </p:attrNameLst>
                                      </p:cBhvr>
                                      <p:tavLst>
                                        <p:tav tm="0">
                                          <p:val>
                                            <p:strVal val="#ppt_x+0.4"/>
                                          </p:val>
                                        </p:tav>
                                        <p:tav tm="100000">
                                          <p:val>
                                            <p:strVal val="#ppt_x-0.05"/>
                                          </p:val>
                                        </p:tav>
                                      </p:tavLst>
                                    </p:anim>
                                    <p:anim calcmode="lin" valueType="num">
                                      <p:cBhvr>
                                        <p:cTn id="26" dur="800" decel="100000" fill="hold"/>
                                        <p:tgtEl>
                                          <p:spTgt spid="6"/>
                                        </p:tgtEl>
                                        <p:attrNameLst>
                                          <p:attrName>ppt_y</p:attrName>
                                        </p:attrNameLst>
                                      </p:cBhvr>
                                      <p:tavLst>
                                        <p:tav tm="0">
                                          <p:val>
                                            <p:strVal val="#ppt_y-0.4"/>
                                          </p:val>
                                        </p:tav>
                                        <p:tav tm="100000">
                                          <p:val>
                                            <p:strVal val="#ppt_y+0.1"/>
                                          </p:val>
                                        </p:tav>
                                      </p:tavLst>
                                    </p:anim>
                                    <p:anim calcmode="lin" valueType="num">
                                      <p:cBhvr>
                                        <p:cTn id="27" dur="200" accel="100000" fill="hold">
                                          <p:stCondLst>
                                            <p:cond delay="800"/>
                                          </p:stCondLst>
                                        </p:cTn>
                                        <p:tgtEl>
                                          <p:spTgt spid="6"/>
                                        </p:tgtEl>
                                        <p:attrNameLst>
                                          <p:attrName>ppt_x</p:attrName>
                                        </p:attrNameLst>
                                      </p:cBhvr>
                                      <p:tavLst>
                                        <p:tav tm="0">
                                          <p:val>
                                            <p:strVal val="#ppt_x-0.05"/>
                                          </p:val>
                                        </p:tav>
                                        <p:tav tm="100000">
                                          <p:val>
                                            <p:strVal val="#ppt_x"/>
                                          </p:val>
                                        </p:tav>
                                      </p:tavLst>
                                    </p:anim>
                                    <p:anim calcmode="lin" valueType="num">
                                      <p:cBhvr>
                                        <p:cTn id="28" dur="200" accel="100000" fill="hold">
                                          <p:stCondLst>
                                            <p:cond delay="800"/>
                                          </p:stCondLst>
                                        </p:cTn>
                                        <p:tgtEl>
                                          <p:spTgt spid="6"/>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5590540" y="1624330"/>
            <a:ext cx="4538345" cy="1050925"/>
          </a:xfrm>
          <a:prstGeom prst="rect">
            <a:avLst/>
          </a:prstGeom>
          <a:noFill/>
        </p:spPr>
        <p:txBody>
          <a:bodyPr wrap="square" rtlCol="0">
            <a:spAutoFit/>
          </a:bodyPr>
          <a:lstStyle/>
          <a:p>
            <a:pPr marL="0" marR="0" lvl="0" indent="0" algn="l" defTabSz="914400" rtl="0" eaLnBrk="1" fontAlgn="auto" latinLnBrk="0" hangingPunct="1">
              <a:lnSpc>
                <a:spcPct val="130000"/>
              </a:lnSpc>
              <a:spcBef>
                <a:spcPts val="0"/>
              </a:spcBef>
              <a:spcAft>
                <a:spcPts val="0"/>
              </a:spcAft>
              <a:buClrTx/>
              <a:buSzTx/>
              <a:buFontTx/>
              <a:buNone/>
              <a:defRPr/>
            </a:pPr>
            <a:r>
              <a:rPr kumimoji="0" lang="zh-CN" altLang="en-US" sz="1600" b="0" i="0" u="none" strike="noStrike" kern="1200" cap="none" spc="0" normalizeH="0" baseline="0" noProof="0" dirty="0">
                <a:ln>
                  <a:noFill/>
                </a:ln>
                <a:solidFill>
                  <a:schemeClr val="tx1">
                    <a:lumMod val="75000"/>
                    <a:lumOff val="25000"/>
                  </a:schemeClr>
                </a:solidFill>
                <a:effectLst/>
                <a:uLnTx/>
                <a:uFillTx/>
                <a:cs typeface="+mn-ea"/>
                <a:sym typeface="+mn-lt"/>
              </a:rPr>
              <a:t>👈歌德图书借阅机，不仅可以检索馆内纸质图书，还提供电子图书的的浏览及下载（本机器内纸质图书和电子图书不互通）。</a:t>
            </a:r>
            <a:endParaRPr kumimoji="0" lang="zh-CN" altLang="en-US" sz="1600" b="0" i="0" u="none" strike="noStrike" kern="1200" cap="none" spc="0" normalizeH="0" baseline="0" noProof="0" dirty="0">
              <a:ln>
                <a:noFill/>
              </a:ln>
              <a:solidFill>
                <a:schemeClr val="tx1">
                  <a:lumMod val="75000"/>
                  <a:lumOff val="25000"/>
                </a:schemeClr>
              </a:solidFill>
              <a:effectLst/>
              <a:uLnTx/>
              <a:uFillTx/>
              <a:cs typeface="+mn-ea"/>
              <a:sym typeface="+mn-lt"/>
            </a:endParaRPr>
          </a:p>
        </p:txBody>
      </p:sp>
      <p:sp>
        <p:nvSpPr>
          <p:cNvPr id="15" name="文本框 14"/>
          <p:cNvSpPr txBox="1"/>
          <p:nvPr/>
        </p:nvSpPr>
        <p:spPr>
          <a:xfrm>
            <a:off x="5752465" y="972820"/>
            <a:ext cx="2331720" cy="534035"/>
          </a:xfrm>
          <a:prstGeom prst="rect">
            <a:avLst/>
          </a:prstGeom>
          <a:noFill/>
        </p:spPr>
        <p:txBody>
          <a:bodyPr wrap="square" rtlCol="0">
            <a:spAutoFit/>
          </a:bodyPr>
          <a:lstStyle/>
          <a:p>
            <a:pPr marL="0" marR="0" lvl="0" indent="0" algn="l" defTabSz="914400" rtl="0" eaLnBrk="1" fontAlgn="auto" latinLnBrk="0" hangingPunct="1">
              <a:lnSpc>
                <a:spcPct val="120000"/>
              </a:lnSpc>
              <a:spcBef>
                <a:spcPts val="0"/>
              </a:spcBef>
              <a:spcAft>
                <a:spcPts val="0"/>
              </a:spcAft>
              <a:buClrTx/>
              <a:buSzTx/>
              <a:buFontTx/>
              <a:buNone/>
              <a:defRPr/>
            </a:pPr>
            <a:r>
              <a:rPr kumimoji="0" lang="en-US" altLang="zh-CN" sz="2400" b="0" i="0" u="none" strike="noStrike" kern="1200" cap="none" spc="0" normalizeH="0" baseline="0" noProof="0" dirty="0">
                <a:ln>
                  <a:noFill/>
                </a:ln>
                <a:solidFill>
                  <a:schemeClr val="tx1">
                    <a:lumMod val="75000"/>
                    <a:lumOff val="25000"/>
                  </a:schemeClr>
                </a:solidFill>
                <a:effectLst/>
                <a:uLnTx/>
                <a:uFillTx/>
                <a:cs typeface="+mn-ea"/>
                <a:sym typeface="+mn-lt"/>
              </a:rPr>
              <a:t>1.</a:t>
            </a:r>
            <a:r>
              <a:rPr kumimoji="0" lang="zh-CN" altLang="en-US" sz="2400" b="0" i="0" u="none" strike="noStrike" kern="1200" cap="none" spc="0" normalizeH="0" baseline="0" noProof="0" dirty="0">
                <a:ln>
                  <a:noFill/>
                </a:ln>
                <a:solidFill>
                  <a:schemeClr val="tx1">
                    <a:lumMod val="75000"/>
                    <a:lumOff val="25000"/>
                  </a:schemeClr>
                </a:solidFill>
                <a:effectLst/>
                <a:uLnTx/>
                <a:uFillTx/>
                <a:cs typeface="+mn-ea"/>
                <a:sym typeface="+mn-lt"/>
              </a:rPr>
              <a:t>图书馆检索机</a:t>
            </a:r>
            <a:endParaRPr kumimoji="0" lang="zh-CN" altLang="en-US" sz="2400" b="0" i="0" u="none" strike="noStrike" kern="1200" cap="none" spc="0" normalizeH="0" baseline="0" noProof="0" dirty="0">
              <a:ln>
                <a:noFill/>
              </a:ln>
              <a:solidFill>
                <a:schemeClr val="tx1">
                  <a:lumMod val="75000"/>
                  <a:lumOff val="25000"/>
                </a:schemeClr>
              </a:solidFill>
              <a:effectLst/>
              <a:uLnTx/>
              <a:uFillTx/>
              <a:cs typeface="+mn-ea"/>
              <a:sym typeface="+mn-lt"/>
            </a:endParaRPr>
          </a:p>
        </p:txBody>
      </p:sp>
      <p:sp>
        <p:nvSpPr>
          <p:cNvPr id="16" name="文本框 15"/>
          <p:cNvSpPr txBox="1"/>
          <p:nvPr/>
        </p:nvSpPr>
        <p:spPr>
          <a:xfrm>
            <a:off x="5274945" y="3561715"/>
            <a:ext cx="4328795" cy="730885"/>
          </a:xfrm>
          <a:prstGeom prst="rect">
            <a:avLst/>
          </a:prstGeom>
          <a:noFill/>
        </p:spPr>
        <p:txBody>
          <a:bodyPr wrap="square" rtlCol="0">
            <a:spAutoFit/>
          </a:bodyPr>
          <a:lstStyle/>
          <a:p>
            <a:pPr marL="0" marR="0" lvl="0" indent="0" algn="l" defTabSz="914400" rtl="0" eaLnBrk="1" fontAlgn="auto" latinLnBrk="0" hangingPunct="1">
              <a:lnSpc>
                <a:spcPct val="130000"/>
              </a:lnSpc>
              <a:spcBef>
                <a:spcPts val="0"/>
              </a:spcBef>
              <a:spcAft>
                <a:spcPts val="0"/>
              </a:spcAft>
              <a:buClrTx/>
              <a:buSzTx/>
              <a:buFontTx/>
              <a:buNone/>
              <a:defRPr/>
            </a:pPr>
            <a:r>
              <a:rPr kumimoji="0" lang="zh-CN" altLang="en-US" sz="1600" b="0" i="0" u="none" strike="noStrike" kern="1200" cap="none" spc="0" normalizeH="0" baseline="0" noProof="0" dirty="0">
                <a:ln>
                  <a:noFill/>
                </a:ln>
                <a:solidFill>
                  <a:schemeClr val="tx1">
                    <a:lumMod val="75000"/>
                    <a:lumOff val="25000"/>
                  </a:schemeClr>
                </a:solidFill>
                <a:effectLst/>
                <a:uLnTx/>
                <a:uFillTx/>
                <a:cs typeface="+mn-ea"/>
                <a:sym typeface="+mn-lt"/>
              </a:rPr>
              <a:t>访问图书馆官网http://lib.gzhxtc.edu.cn/，找到图书检索入口即可进行检索。</a:t>
            </a:r>
            <a:endParaRPr kumimoji="0" lang="zh-CN" altLang="en-US" sz="1600" b="0" i="0" u="none" strike="noStrike" kern="1200" cap="none" spc="0" normalizeH="0" baseline="0" noProof="0" dirty="0">
              <a:ln>
                <a:noFill/>
              </a:ln>
              <a:solidFill>
                <a:schemeClr val="tx1">
                  <a:lumMod val="75000"/>
                  <a:lumOff val="25000"/>
                </a:schemeClr>
              </a:solidFill>
              <a:effectLst/>
              <a:uLnTx/>
              <a:uFillTx/>
              <a:cs typeface="+mn-ea"/>
              <a:sym typeface="+mn-lt"/>
            </a:endParaRPr>
          </a:p>
        </p:txBody>
      </p:sp>
      <p:sp>
        <p:nvSpPr>
          <p:cNvPr id="17" name="文本框 16"/>
          <p:cNvSpPr txBox="1"/>
          <p:nvPr/>
        </p:nvSpPr>
        <p:spPr>
          <a:xfrm>
            <a:off x="5590540" y="2851150"/>
            <a:ext cx="4803775" cy="534035"/>
          </a:xfrm>
          <a:prstGeom prst="rect">
            <a:avLst/>
          </a:prstGeom>
          <a:noFill/>
        </p:spPr>
        <p:txBody>
          <a:bodyPr wrap="square" rtlCol="0">
            <a:spAutoFit/>
          </a:bodyPr>
          <a:lstStyle/>
          <a:p>
            <a:pPr marL="0" marR="0" lvl="0" indent="0" algn="l" defTabSz="914400" rtl="0" eaLnBrk="1" fontAlgn="auto" latinLnBrk="0" hangingPunct="1">
              <a:lnSpc>
                <a:spcPct val="120000"/>
              </a:lnSpc>
              <a:spcBef>
                <a:spcPts val="0"/>
              </a:spcBef>
              <a:spcAft>
                <a:spcPts val="0"/>
              </a:spcAft>
              <a:buClrTx/>
              <a:buSzTx/>
              <a:buFontTx/>
              <a:buNone/>
              <a:defRPr/>
            </a:pPr>
            <a:r>
              <a:rPr kumimoji="0" lang="en-US" altLang="zh-CN" sz="2400" b="0" i="0" u="none" strike="noStrike" kern="1200" cap="none" spc="0" normalizeH="0" baseline="0" noProof="0" dirty="0">
                <a:ln>
                  <a:noFill/>
                </a:ln>
                <a:solidFill>
                  <a:schemeClr val="tx1">
                    <a:lumMod val="75000"/>
                    <a:lumOff val="25000"/>
                  </a:schemeClr>
                </a:solidFill>
                <a:effectLst/>
                <a:uLnTx/>
                <a:uFillTx/>
                <a:cs typeface="+mn-ea"/>
                <a:sym typeface="+mn-lt"/>
              </a:rPr>
              <a:t>2.</a:t>
            </a:r>
            <a:r>
              <a:rPr kumimoji="0" lang="zh-CN" altLang="en-US" sz="2400" b="0" i="0" u="none" strike="noStrike" kern="1200" cap="none" spc="0" normalizeH="0" baseline="0" noProof="0" dirty="0">
                <a:ln>
                  <a:noFill/>
                </a:ln>
                <a:solidFill>
                  <a:schemeClr val="tx1">
                    <a:lumMod val="75000"/>
                    <a:lumOff val="25000"/>
                  </a:schemeClr>
                </a:solidFill>
                <a:effectLst/>
                <a:uLnTx/>
                <a:uFillTx/>
                <a:cs typeface="+mn-ea"/>
                <a:sym typeface="+mn-lt"/>
              </a:rPr>
              <a:t>图书馆官网（建议电脑使用）</a:t>
            </a:r>
            <a:endParaRPr kumimoji="0" lang="zh-CN" altLang="en-US" sz="2400" b="0" i="0" u="none" strike="noStrike" kern="1200" cap="none" spc="0" normalizeH="0" baseline="0" noProof="0" dirty="0">
              <a:ln>
                <a:noFill/>
              </a:ln>
              <a:solidFill>
                <a:schemeClr val="tx1">
                  <a:lumMod val="75000"/>
                  <a:lumOff val="25000"/>
                </a:schemeClr>
              </a:solidFill>
              <a:effectLst/>
              <a:uLnTx/>
              <a:uFillTx/>
              <a:cs typeface="+mn-ea"/>
              <a:sym typeface="+mn-lt"/>
            </a:endParaRPr>
          </a:p>
        </p:txBody>
      </p:sp>
      <p:sp>
        <p:nvSpPr>
          <p:cNvPr id="18" name="文本框 17"/>
          <p:cNvSpPr txBox="1"/>
          <p:nvPr/>
        </p:nvSpPr>
        <p:spPr>
          <a:xfrm>
            <a:off x="5096510" y="5045075"/>
            <a:ext cx="4078605" cy="1198880"/>
          </a:xfrm>
          <a:prstGeom prst="rect">
            <a:avLst/>
          </a:prstGeom>
          <a:noFill/>
        </p:spPr>
        <p:txBody>
          <a:bodyPr wrap="square" rtlCol="0">
            <a:spAutoFit/>
          </a:bodyPr>
          <a:lstStyle/>
          <a:p>
            <a:pPr algn="l">
              <a:lnSpc>
                <a:spcPct val="150000"/>
              </a:lnSpc>
            </a:pPr>
            <a:r>
              <a:rPr lang="zh-CN" altLang="en-US" sz="1600" noProof="0" dirty="0">
                <a:ln>
                  <a:noFill/>
                </a:ln>
                <a:solidFill>
                  <a:schemeClr val="tx1">
                    <a:lumMod val="75000"/>
                    <a:lumOff val="25000"/>
                  </a:schemeClr>
                </a:solidFill>
                <a:effectLst/>
                <a:uLnTx/>
                <a:uFillTx/>
                <a:cs typeface="+mn-ea"/>
                <a:sym typeface="+mn-lt"/>
              </a:rPr>
              <a:t>图书馆微信公众号提供图书检索、图书续借、借阅查询、信息通告等功能。</a:t>
            </a:r>
            <a:endParaRPr lang="zh-CN" altLang="en-US" sz="1600" noProof="0" dirty="0">
              <a:ln>
                <a:noFill/>
              </a:ln>
              <a:solidFill>
                <a:schemeClr val="tx1">
                  <a:lumMod val="75000"/>
                  <a:lumOff val="25000"/>
                </a:schemeClr>
              </a:solidFill>
              <a:effectLst/>
              <a:uLnTx/>
              <a:uFillTx/>
              <a:cs typeface="+mn-ea"/>
              <a:sym typeface="+mn-lt"/>
            </a:endParaRPr>
          </a:p>
          <a:p>
            <a:pPr algn="l">
              <a:lnSpc>
                <a:spcPct val="150000"/>
              </a:lnSpc>
            </a:pPr>
            <a:r>
              <a:rPr lang="zh-CN" altLang="en-US" sz="1600" dirty="0">
                <a:solidFill>
                  <a:srgbClr val="794C28"/>
                </a:solidFill>
                <a:cs typeface="+mn-ea"/>
                <a:sym typeface="+mn-lt"/>
              </a:rPr>
              <a:t>扫码关注或搜索</a:t>
            </a:r>
            <a:r>
              <a:rPr lang="en-US" altLang="zh-CN" sz="1600" dirty="0">
                <a:solidFill>
                  <a:srgbClr val="794C28"/>
                </a:solidFill>
                <a:cs typeface="+mn-ea"/>
                <a:sym typeface="+mn-lt"/>
              </a:rPr>
              <a:t>“</a:t>
            </a:r>
            <a:r>
              <a:rPr lang="zh-CN" altLang="en-US" sz="1600" dirty="0">
                <a:solidFill>
                  <a:srgbClr val="794C28"/>
                </a:solidFill>
                <a:cs typeface="+mn-ea"/>
                <a:sym typeface="+mn-lt"/>
              </a:rPr>
              <a:t>华夏书香</a:t>
            </a:r>
            <a:r>
              <a:rPr lang="en-US" altLang="zh-CN" sz="1600" dirty="0">
                <a:solidFill>
                  <a:srgbClr val="794C28"/>
                </a:solidFill>
                <a:cs typeface="+mn-ea"/>
                <a:sym typeface="+mn-lt"/>
              </a:rPr>
              <a:t>”</a:t>
            </a:r>
            <a:r>
              <a:rPr lang="zh-CN" altLang="en-US" sz="1600" dirty="0">
                <a:solidFill>
                  <a:srgbClr val="794C28"/>
                </a:solidFill>
                <a:cs typeface="+mn-ea"/>
                <a:sym typeface="+mn-lt"/>
              </a:rPr>
              <a:t>👉</a:t>
            </a:r>
            <a:endParaRPr kumimoji="0" lang="en-US" altLang="zh-CN" sz="1600" b="0" i="0" u="none" strike="noStrike" kern="1200" cap="none" spc="0" normalizeH="0" baseline="0" noProof="0" dirty="0">
              <a:ln>
                <a:noFill/>
              </a:ln>
              <a:solidFill>
                <a:schemeClr val="tx1">
                  <a:lumMod val="75000"/>
                  <a:lumOff val="25000"/>
                </a:schemeClr>
              </a:solidFill>
              <a:effectLst/>
              <a:uLnTx/>
              <a:uFillTx/>
              <a:cs typeface="+mn-ea"/>
              <a:sym typeface="+mn-lt"/>
            </a:endParaRPr>
          </a:p>
        </p:txBody>
      </p:sp>
      <p:sp>
        <p:nvSpPr>
          <p:cNvPr id="19" name="文本框 18"/>
          <p:cNvSpPr txBox="1"/>
          <p:nvPr/>
        </p:nvSpPr>
        <p:spPr>
          <a:xfrm>
            <a:off x="5496560" y="4511040"/>
            <a:ext cx="2291715" cy="534035"/>
          </a:xfrm>
          <a:prstGeom prst="rect">
            <a:avLst/>
          </a:prstGeom>
          <a:noFill/>
        </p:spPr>
        <p:txBody>
          <a:bodyPr wrap="square" rtlCol="0">
            <a:spAutoFit/>
          </a:bodyPr>
          <a:lstStyle/>
          <a:p>
            <a:pPr marL="0" marR="0" lvl="0" indent="0" algn="l" defTabSz="914400" rtl="0" eaLnBrk="1" fontAlgn="auto" latinLnBrk="0" hangingPunct="1">
              <a:lnSpc>
                <a:spcPct val="120000"/>
              </a:lnSpc>
              <a:spcBef>
                <a:spcPts val="0"/>
              </a:spcBef>
              <a:spcAft>
                <a:spcPts val="0"/>
              </a:spcAft>
              <a:buClrTx/>
              <a:buSzTx/>
              <a:buFontTx/>
              <a:buNone/>
              <a:defRPr/>
            </a:pPr>
            <a:r>
              <a:rPr kumimoji="0" lang="en-US" altLang="zh-CN" sz="2400" b="0" i="0" u="none" strike="noStrike" kern="1200" cap="none" spc="0" normalizeH="0" baseline="0" noProof="0" dirty="0">
                <a:ln>
                  <a:noFill/>
                </a:ln>
                <a:solidFill>
                  <a:schemeClr val="tx1">
                    <a:lumMod val="75000"/>
                    <a:lumOff val="25000"/>
                  </a:schemeClr>
                </a:solidFill>
                <a:effectLst/>
                <a:uLnTx/>
                <a:uFillTx/>
                <a:cs typeface="+mn-ea"/>
                <a:sym typeface="+mn-lt"/>
              </a:rPr>
              <a:t>3.</a:t>
            </a:r>
            <a:r>
              <a:rPr kumimoji="0" lang="zh-CN" altLang="en-US" sz="2400" b="0" i="0" u="none" strike="noStrike" kern="1200" cap="none" spc="0" normalizeH="0" baseline="0" noProof="0" dirty="0">
                <a:ln>
                  <a:noFill/>
                </a:ln>
                <a:solidFill>
                  <a:schemeClr val="tx1">
                    <a:lumMod val="75000"/>
                    <a:lumOff val="25000"/>
                  </a:schemeClr>
                </a:solidFill>
                <a:effectLst/>
                <a:uLnTx/>
                <a:uFillTx/>
                <a:cs typeface="+mn-ea"/>
                <a:sym typeface="+mn-lt"/>
              </a:rPr>
              <a:t>微信公众号</a:t>
            </a:r>
            <a:endParaRPr kumimoji="0" lang="zh-CN" altLang="en-US" sz="2400" b="0" i="0" u="none" strike="noStrike" kern="1200" cap="none" spc="0" normalizeH="0" baseline="0" noProof="0" dirty="0">
              <a:ln>
                <a:noFill/>
              </a:ln>
              <a:solidFill>
                <a:schemeClr val="tx1">
                  <a:lumMod val="75000"/>
                  <a:lumOff val="25000"/>
                </a:schemeClr>
              </a:solidFill>
              <a:effectLst/>
              <a:uLnTx/>
              <a:uFillTx/>
              <a:cs typeface="+mn-ea"/>
              <a:sym typeface="+mn-lt"/>
            </a:endParaRPr>
          </a:p>
        </p:txBody>
      </p:sp>
      <p:sp>
        <p:nvSpPr>
          <p:cNvPr id="20" name="文本框 19"/>
          <p:cNvSpPr txBox="1"/>
          <p:nvPr/>
        </p:nvSpPr>
        <p:spPr>
          <a:xfrm>
            <a:off x="5096510" y="215900"/>
            <a:ext cx="2287905" cy="521970"/>
          </a:xfrm>
          <a:prstGeom prst="rect">
            <a:avLst/>
          </a:prstGeom>
          <a:noFill/>
        </p:spPr>
        <p:txBody>
          <a:bodyPr wrap="square" rtlCol="0">
            <a:spAutoFit/>
          </a:bodyPr>
          <a:lstStyle/>
          <a:p>
            <a:pPr algn="l"/>
            <a:r>
              <a:rPr lang="zh-CN" altLang="en-US" sz="2800" dirty="0">
                <a:solidFill>
                  <a:srgbClr val="794C28"/>
                </a:solidFill>
                <a:cs typeface="+mn-ea"/>
                <a:sym typeface="+mn-lt"/>
              </a:rPr>
              <a:t>图书检索</a:t>
            </a:r>
            <a:endParaRPr lang="zh-CN" altLang="en-US" sz="2800" dirty="0">
              <a:solidFill>
                <a:srgbClr val="794C28"/>
              </a:solidFill>
              <a:cs typeface="+mn-ea"/>
              <a:sym typeface="+mn-lt"/>
            </a:endParaRPr>
          </a:p>
        </p:txBody>
      </p:sp>
      <p:pic>
        <p:nvPicPr>
          <p:cNvPr id="22" name="图片 21"/>
          <p:cNvPicPr>
            <a:picLocks noChangeAspect="1"/>
          </p:cNvPicPr>
          <p:nvPr/>
        </p:nvPicPr>
        <p:blipFill>
          <a:blip r:embed="rId1"/>
          <a:srcRect l="14679" t="8695" r="14474"/>
          <a:stretch>
            <a:fillRect/>
          </a:stretch>
        </p:blipFill>
        <p:spPr>
          <a:xfrm>
            <a:off x="546100" y="338455"/>
            <a:ext cx="3495040" cy="6007100"/>
          </a:xfrm>
          <a:prstGeom prst="rect">
            <a:avLst/>
          </a:prstGeom>
        </p:spPr>
      </p:pic>
      <p:pic>
        <p:nvPicPr>
          <p:cNvPr id="23" name="图片 22" descr="扫码_搜索联合传播样式-白色版"/>
          <p:cNvPicPr>
            <a:picLocks noChangeAspect="1"/>
          </p:cNvPicPr>
          <p:nvPr>
            <p:custDataLst>
              <p:tags r:id="rId2"/>
            </p:custDataLst>
          </p:nvPr>
        </p:nvPicPr>
        <p:blipFill>
          <a:blip r:embed="rId3"/>
          <a:srcRect l="4885" t="11854" r="68549" b="14024"/>
          <a:stretch>
            <a:fillRect/>
          </a:stretch>
        </p:blipFill>
        <p:spPr>
          <a:xfrm>
            <a:off x="9243695" y="4088130"/>
            <a:ext cx="2546350" cy="259334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1+#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15"/>
                                        </p:tgtEl>
                                        <p:attrNameLst>
                                          <p:attrName>style.visibility</p:attrName>
                                        </p:attrNameLst>
                                      </p:cBhvr>
                                      <p:to>
                                        <p:strVal val="visible"/>
                                      </p:to>
                                    </p:set>
                                    <p:anim calcmode="lin" valueType="num">
                                      <p:cBhvr additive="base">
                                        <p:cTn id="11" dur="500" fill="hold"/>
                                        <p:tgtEl>
                                          <p:spTgt spid="15"/>
                                        </p:tgtEl>
                                        <p:attrNameLst>
                                          <p:attrName>ppt_x</p:attrName>
                                        </p:attrNameLst>
                                      </p:cBhvr>
                                      <p:tavLst>
                                        <p:tav tm="0">
                                          <p:val>
                                            <p:strVal val="1+#ppt_w/2"/>
                                          </p:val>
                                        </p:tav>
                                        <p:tav tm="100000">
                                          <p:val>
                                            <p:strVal val="#ppt_x"/>
                                          </p:val>
                                        </p:tav>
                                      </p:tavLst>
                                    </p:anim>
                                    <p:anim calcmode="lin" valueType="num">
                                      <p:cBhvr additive="base">
                                        <p:cTn id="12" dur="500" fill="hold"/>
                                        <p:tgtEl>
                                          <p:spTgt spid="15"/>
                                        </p:tgtEl>
                                        <p:attrNameLst>
                                          <p:attrName>ppt_y</p:attrName>
                                        </p:attrNameLst>
                                      </p:cBhvr>
                                      <p:tavLst>
                                        <p:tav tm="0">
                                          <p:val>
                                            <p:strVal val="#ppt_y"/>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2" fill="hold" grpId="0" nodeType="clickEffect">
                                  <p:stCondLst>
                                    <p:cond delay="0"/>
                                  </p:stCondLst>
                                  <p:childTnLst>
                                    <p:set>
                                      <p:cBhvr>
                                        <p:cTn id="16" dur="1" fill="hold">
                                          <p:stCondLst>
                                            <p:cond delay="0"/>
                                          </p:stCondLst>
                                        </p:cTn>
                                        <p:tgtEl>
                                          <p:spTgt spid="16"/>
                                        </p:tgtEl>
                                        <p:attrNameLst>
                                          <p:attrName>style.visibility</p:attrName>
                                        </p:attrNameLst>
                                      </p:cBhvr>
                                      <p:to>
                                        <p:strVal val="visible"/>
                                      </p:to>
                                    </p:set>
                                    <p:anim calcmode="lin" valueType="num">
                                      <p:cBhvr additive="base">
                                        <p:cTn id="17" dur="500" fill="hold"/>
                                        <p:tgtEl>
                                          <p:spTgt spid="16"/>
                                        </p:tgtEl>
                                        <p:attrNameLst>
                                          <p:attrName>ppt_x</p:attrName>
                                        </p:attrNameLst>
                                      </p:cBhvr>
                                      <p:tavLst>
                                        <p:tav tm="0">
                                          <p:val>
                                            <p:strVal val="1+#ppt_w/2"/>
                                          </p:val>
                                        </p:tav>
                                        <p:tav tm="100000">
                                          <p:val>
                                            <p:strVal val="#ppt_x"/>
                                          </p:val>
                                        </p:tav>
                                      </p:tavLst>
                                    </p:anim>
                                    <p:anim calcmode="lin" valueType="num">
                                      <p:cBhvr additive="base">
                                        <p:cTn id="18" dur="500" fill="hold"/>
                                        <p:tgtEl>
                                          <p:spTgt spid="16"/>
                                        </p:tgtEl>
                                        <p:attrNameLst>
                                          <p:attrName>ppt_y</p:attrName>
                                        </p:attrNameLst>
                                      </p:cBhvr>
                                      <p:tavLst>
                                        <p:tav tm="0">
                                          <p:val>
                                            <p:strVal val="#ppt_y"/>
                                          </p:val>
                                        </p:tav>
                                        <p:tav tm="100000">
                                          <p:val>
                                            <p:strVal val="#ppt_y"/>
                                          </p:val>
                                        </p:tav>
                                      </p:tavLst>
                                    </p:anim>
                                  </p:childTnLst>
                                </p:cTn>
                              </p:par>
                              <p:par>
                                <p:cTn id="19" presetID="2" presetClass="entr" presetSubtype="2" fill="hold" grpId="0" nodeType="withEffect">
                                  <p:stCondLst>
                                    <p:cond delay="0"/>
                                  </p:stCondLst>
                                  <p:childTnLst>
                                    <p:set>
                                      <p:cBhvr>
                                        <p:cTn id="20" dur="1" fill="hold">
                                          <p:stCondLst>
                                            <p:cond delay="0"/>
                                          </p:stCondLst>
                                        </p:cTn>
                                        <p:tgtEl>
                                          <p:spTgt spid="17"/>
                                        </p:tgtEl>
                                        <p:attrNameLst>
                                          <p:attrName>style.visibility</p:attrName>
                                        </p:attrNameLst>
                                      </p:cBhvr>
                                      <p:to>
                                        <p:strVal val="visible"/>
                                      </p:to>
                                    </p:set>
                                    <p:anim calcmode="lin" valueType="num">
                                      <p:cBhvr additive="base">
                                        <p:cTn id="21" dur="500" fill="hold"/>
                                        <p:tgtEl>
                                          <p:spTgt spid="17"/>
                                        </p:tgtEl>
                                        <p:attrNameLst>
                                          <p:attrName>ppt_x</p:attrName>
                                        </p:attrNameLst>
                                      </p:cBhvr>
                                      <p:tavLst>
                                        <p:tav tm="0">
                                          <p:val>
                                            <p:strVal val="1+#ppt_w/2"/>
                                          </p:val>
                                        </p:tav>
                                        <p:tav tm="100000">
                                          <p:val>
                                            <p:strVal val="#ppt_x"/>
                                          </p:val>
                                        </p:tav>
                                      </p:tavLst>
                                    </p:anim>
                                    <p:anim calcmode="lin" valueType="num">
                                      <p:cBhvr additive="base">
                                        <p:cTn id="22" dur="500" fill="hold"/>
                                        <p:tgtEl>
                                          <p:spTgt spid="17"/>
                                        </p:tgtEl>
                                        <p:attrNameLst>
                                          <p:attrName>ppt_y</p:attrName>
                                        </p:attrNameLst>
                                      </p:cBhvr>
                                      <p:tavLst>
                                        <p:tav tm="0">
                                          <p:val>
                                            <p:strVal val="#ppt_y"/>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2" fill="hold" grpId="0" nodeType="clickEffect">
                                  <p:stCondLst>
                                    <p:cond delay="0"/>
                                  </p:stCondLst>
                                  <p:childTnLst>
                                    <p:set>
                                      <p:cBhvr>
                                        <p:cTn id="26" dur="1" fill="hold">
                                          <p:stCondLst>
                                            <p:cond delay="0"/>
                                          </p:stCondLst>
                                        </p:cTn>
                                        <p:tgtEl>
                                          <p:spTgt spid="18"/>
                                        </p:tgtEl>
                                        <p:attrNameLst>
                                          <p:attrName>style.visibility</p:attrName>
                                        </p:attrNameLst>
                                      </p:cBhvr>
                                      <p:to>
                                        <p:strVal val="visible"/>
                                      </p:to>
                                    </p:set>
                                    <p:anim calcmode="lin" valueType="num">
                                      <p:cBhvr additive="base">
                                        <p:cTn id="27" dur="500" fill="hold"/>
                                        <p:tgtEl>
                                          <p:spTgt spid="18"/>
                                        </p:tgtEl>
                                        <p:attrNameLst>
                                          <p:attrName>ppt_x</p:attrName>
                                        </p:attrNameLst>
                                      </p:cBhvr>
                                      <p:tavLst>
                                        <p:tav tm="0">
                                          <p:val>
                                            <p:strVal val="1+#ppt_w/2"/>
                                          </p:val>
                                        </p:tav>
                                        <p:tav tm="100000">
                                          <p:val>
                                            <p:strVal val="#ppt_x"/>
                                          </p:val>
                                        </p:tav>
                                      </p:tavLst>
                                    </p:anim>
                                    <p:anim calcmode="lin" valueType="num">
                                      <p:cBhvr additive="base">
                                        <p:cTn id="28" dur="500" fill="hold"/>
                                        <p:tgtEl>
                                          <p:spTgt spid="18"/>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stCondLst>
                                    <p:cond delay="0"/>
                                  </p:stCondLst>
                                  <p:childTnLst>
                                    <p:set>
                                      <p:cBhvr>
                                        <p:cTn id="30" dur="1" fill="hold">
                                          <p:stCondLst>
                                            <p:cond delay="0"/>
                                          </p:stCondLst>
                                        </p:cTn>
                                        <p:tgtEl>
                                          <p:spTgt spid="19"/>
                                        </p:tgtEl>
                                        <p:attrNameLst>
                                          <p:attrName>style.visibility</p:attrName>
                                        </p:attrNameLst>
                                      </p:cBhvr>
                                      <p:to>
                                        <p:strVal val="visible"/>
                                      </p:to>
                                    </p:set>
                                    <p:anim calcmode="lin" valueType="num">
                                      <p:cBhvr additive="base">
                                        <p:cTn id="31" dur="500" fill="hold"/>
                                        <p:tgtEl>
                                          <p:spTgt spid="19"/>
                                        </p:tgtEl>
                                        <p:attrNameLst>
                                          <p:attrName>ppt_x</p:attrName>
                                        </p:attrNameLst>
                                      </p:cBhvr>
                                      <p:tavLst>
                                        <p:tav tm="0">
                                          <p:val>
                                            <p:strVal val="1+#ppt_w/2"/>
                                          </p:val>
                                        </p:tav>
                                        <p:tav tm="100000">
                                          <p:val>
                                            <p:strVal val="#ppt_x"/>
                                          </p:val>
                                        </p:tav>
                                      </p:tavLst>
                                    </p:anim>
                                    <p:anim calcmode="lin" valueType="num">
                                      <p:cBhvr additive="base">
                                        <p:cTn id="32" dur="500" fill="hold"/>
                                        <p:tgtEl>
                                          <p:spTgt spid="1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5" grpId="0"/>
      <p:bldP spid="16" grpId="0"/>
      <p:bldP spid="17" grpId="0"/>
      <p:bldP spid="18" grpId="0"/>
      <p:bldP spid="19" grpId="0"/>
    </p:bld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2" name="组合 1"/>
          <p:cNvGrpSpPr/>
          <p:nvPr/>
        </p:nvGrpSpPr>
        <p:grpSpPr>
          <a:xfrm>
            <a:off x="0" y="171453"/>
            <a:ext cx="11943714" cy="6398257"/>
            <a:chOff x="844172" y="2031666"/>
            <a:chExt cx="4142039" cy="1211950"/>
          </a:xfrm>
        </p:grpSpPr>
        <p:sp>
          <p:nvSpPr>
            <p:cNvPr id="3" name="圆角矩形 4"/>
            <p:cNvSpPr/>
            <p:nvPr/>
          </p:nvSpPr>
          <p:spPr>
            <a:xfrm>
              <a:off x="1394932" y="2031666"/>
              <a:ext cx="3591279" cy="1211950"/>
            </a:xfrm>
            <a:prstGeom prst="roundRect">
              <a:avLst/>
            </a:prstGeom>
            <a:noFill/>
            <a:ln w="19050" cmpd="sng">
              <a:solidFill>
                <a:srgbClr val="794C28"/>
              </a:solidFill>
              <a:prstDash val="solid"/>
              <a:round/>
              <a:headEnd type="none"/>
              <a:tailEnd type="none" w="med" len="med"/>
            </a:ln>
            <a:effectLst>
              <a:outerShdw blurRad="635000" dist="254000" dir="2700000" algn="ctr" rotWithShape="0">
                <a:srgbClr val="808080">
                  <a:alpha val="20000"/>
                </a:srgbClr>
              </a:outerShdw>
            </a:effectLst>
            <a:extLst>
              <a:ext uri="{909E8E84-426E-40DD-AFC4-6F175D3DCCD1}">
                <a14:hiddenFill xmlns:a14="http://schemas.microsoft.com/office/drawing/2010/main">
                  <a:solidFill>
                    <a:srgbClr val="FFFFFF"/>
                  </a:solidFill>
                </a14:hiddenFill>
              </a:ext>
            </a:extLst>
          </p:spPr>
          <p:txBody>
            <a:bodyPr rtlCol="0" anchor="ctr"/>
            <a:lstStyle/>
            <a:p>
              <a:pPr algn="ctr" fontAlgn="base">
                <a:spcBef>
                  <a:spcPct val="0"/>
                </a:spcBef>
                <a:spcAft>
                  <a:spcPct val="0"/>
                </a:spcAft>
                <a:defRPr/>
              </a:pPr>
              <a:endParaRPr lang="zh-CN" altLang="en-US" kern="0">
                <a:solidFill>
                  <a:schemeClr val="tx1">
                    <a:lumMod val="75000"/>
                    <a:lumOff val="25000"/>
                  </a:schemeClr>
                </a:solidFill>
                <a:cs typeface="+mn-ea"/>
                <a:sym typeface="+mn-lt"/>
              </a:endParaRPr>
            </a:p>
          </p:txBody>
        </p:sp>
        <p:sp>
          <p:nvSpPr>
            <p:cNvPr id="4" name="圆角矩形 5"/>
            <p:cNvSpPr/>
            <p:nvPr/>
          </p:nvSpPr>
          <p:spPr>
            <a:xfrm>
              <a:off x="844172" y="2306868"/>
              <a:ext cx="1259634" cy="703523"/>
            </a:xfrm>
            <a:prstGeom prst="roundRect">
              <a:avLst/>
            </a:prstGeom>
            <a:solidFill>
              <a:srgbClr val="794C28"/>
            </a:solidFill>
            <a:ln w="28575">
              <a:noFill/>
            </a:ln>
            <a:effectLst>
              <a:outerShdw blurRad="50800" dist="38100" dir="8100000" algn="tr" rotWithShape="0">
                <a:prstClr val="black">
                  <a:alpha val="40000"/>
                </a:prstClr>
              </a:outerShdw>
            </a:effectLst>
          </p:spPr>
          <p:txBody>
            <a:bodyPr anchor="ctr"/>
            <a:lstStyle/>
            <a:p>
              <a:pPr algn="ctr"/>
              <a:r>
                <a:rPr lang="en-US" altLang="zh-CN" sz="3600" dirty="0">
                  <a:solidFill>
                    <a:schemeClr val="bg1"/>
                  </a:solidFill>
                  <a:cs typeface="+mn-ea"/>
                  <a:sym typeface="+mn-lt"/>
                </a:rPr>
                <a:t>01</a:t>
              </a:r>
              <a:endParaRPr lang="zh-CN" altLang="en-US" sz="3600" dirty="0">
                <a:solidFill>
                  <a:schemeClr val="bg1"/>
                </a:solidFill>
                <a:cs typeface="+mn-ea"/>
                <a:sym typeface="+mn-lt"/>
              </a:endParaRPr>
            </a:p>
          </p:txBody>
        </p:sp>
        <p:sp>
          <p:nvSpPr>
            <p:cNvPr id="5" name="文本框 4"/>
            <p:cNvSpPr txBox="1"/>
            <p:nvPr/>
          </p:nvSpPr>
          <p:spPr>
            <a:xfrm>
              <a:off x="2141684" y="2062698"/>
              <a:ext cx="1694340" cy="1107667"/>
            </a:xfrm>
            <a:prstGeom prst="rect">
              <a:avLst/>
            </a:prstGeom>
            <a:noFill/>
          </p:spPr>
          <p:txBody>
            <a:bodyPr wrap="square" rtlCol="0">
              <a:spAutoFit/>
            </a:bodyPr>
            <a:lstStyle/>
            <a:p>
              <a:pPr marR="0" indent="0" defTabSz="914400" fontAlgn="auto">
                <a:lnSpc>
                  <a:spcPct val="120000"/>
                </a:lnSpc>
                <a:spcBef>
                  <a:spcPts val="0"/>
                </a:spcBef>
                <a:spcAft>
                  <a:spcPts val="0"/>
                </a:spcAft>
                <a:buClrTx/>
                <a:buSzTx/>
                <a:buFontTx/>
                <a:buNone/>
                <a:defRPr/>
              </a:pPr>
              <a:r>
                <a:rPr lang="zh-CN" altLang="en-US" sz="2400" noProof="0" dirty="0">
                  <a:solidFill>
                    <a:schemeClr val="tx1">
                      <a:lumMod val="75000"/>
                      <a:lumOff val="25000"/>
                    </a:schemeClr>
                  </a:solidFill>
                  <a:cs typeface="+mn-ea"/>
                  <a:sym typeface="+mn-lt"/>
                </a:rPr>
                <a:t>图书馆公众号</a:t>
              </a:r>
              <a:endParaRPr lang="zh-CN" altLang="en-US" sz="2400" noProof="0" dirty="0">
                <a:solidFill>
                  <a:schemeClr val="tx1">
                    <a:lumMod val="75000"/>
                    <a:lumOff val="25000"/>
                  </a:schemeClr>
                </a:solidFill>
                <a:cs typeface="+mn-ea"/>
                <a:sym typeface="+mn-lt"/>
              </a:endParaRPr>
            </a:p>
            <a:p>
              <a:pPr marR="0" indent="0" defTabSz="914400" fontAlgn="auto">
                <a:lnSpc>
                  <a:spcPct val="120000"/>
                </a:lnSpc>
                <a:spcBef>
                  <a:spcPts val="0"/>
                </a:spcBef>
                <a:spcAft>
                  <a:spcPts val="0"/>
                </a:spcAft>
                <a:buClrTx/>
                <a:buSzTx/>
                <a:buFontTx/>
                <a:buNone/>
                <a:defRPr/>
              </a:pPr>
              <a:endParaRPr kumimoji="0" lang="zh-CN" altLang="en-US" sz="2400" b="0" i="0" kern="1200" cap="none" spc="0" normalizeH="0" baseline="0" noProof="0" dirty="0">
                <a:solidFill>
                  <a:schemeClr val="tx1">
                    <a:lumMod val="75000"/>
                    <a:lumOff val="25000"/>
                  </a:schemeClr>
                </a:solidFill>
                <a:cs typeface="+mn-ea"/>
                <a:sym typeface="+mn-lt"/>
              </a:endParaRPr>
            </a:p>
            <a:p>
              <a:pPr marR="0" indent="0" defTabSz="914400" fontAlgn="auto">
                <a:lnSpc>
                  <a:spcPct val="120000"/>
                </a:lnSpc>
                <a:spcBef>
                  <a:spcPts val="0"/>
                </a:spcBef>
                <a:spcAft>
                  <a:spcPts val="0"/>
                </a:spcAft>
                <a:buClrTx/>
                <a:buSzTx/>
                <a:buFontTx/>
                <a:buNone/>
                <a:defRPr/>
              </a:pPr>
              <a:r>
                <a:rPr kumimoji="0" lang="en-US" altLang="zh-CN" b="0" i="0" kern="1200" cap="none" spc="0" normalizeH="0" baseline="0" noProof="0" dirty="0">
                  <a:solidFill>
                    <a:schemeClr val="tx1">
                      <a:lumMod val="75000"/>
                      <a:lumOff val="25000"/>
                    </a:schemeClr>
                  </a:solidFill>
                  <a:cs typeface="+mn-ea"/>
                  <a:sym typeface="+mn-lt"/>
                </a:rPr>
                <a:t>   </a:t>
              </a:r>
              <a:r>
                <a:rPr kumimoji="0" lang="en-US" altLang="zh-CN" sz="1600" b="0" i="0" kern="1200" cap="none" spc="0" normalizeH="0" baseline="0" noProof="0" dirty="0">
                  <a:solidFill>
                    <a:schemeClr val="tx1">
                      <a:lumMod val="75000"/>
                      <a:lumOff val="25000"/>
                    </a:schemeClr>
                  </a:solidFill>
                  <a:cs typeface="+mn-ea"/>
                  <a:sym typeface="+mn-lt"/>
                </a:rPr>
                <a:t> </a:t>
              </a:r>
              <a:r>
                <a:rPr kumimoji="0" lang="zh-CN" altLang="en-US" sz="1600" b="0" i="0" kern="1200" cap="none" spc="0" normalizeH="0" baseline="0" noProof="0" dirty="0">
                  <a:solidFill>
                    <a:schemeClr val="tx1">
                      <a:lumMod val="75000"/>
                      <a:lumOff val="25000"/>
                    </a:schemeClr>
                  </a:solidFill>
                  <a:cs typeface="+mn-ea"/>
                  <a:sym typeface="+mn-lt"/>
                </a:rPr>
                <a:t>使用前请绑定个人账号，新入职教职工请凭本人工作证到图书馆三楼服务台办理借阅证后方可绑定。</a:t>
              </a:r>
              <a:endParaRPr kumimoji="0" lang="zh-CN" altLang="en-US" sz="1600" b="0" i="0" kern="1200" cap="none" spc="0" normalizeH="0" baseline="0" noProof="0" dirty="0">
                <a:solidFill>
                  <a:schemeClr val="tx1">
                    <a:lumMod val="75000"/>
                    <a:lumOff val="25000"/>
                  </a:schemeClr>
                </a:solidFill>
                <a:cs typeface="+mn-ea"/>
                <a:sym typeface="+mn-lt"/>
              </a:endParaRPr>
            </a:p>
            <a:p>
              <a:pPr marR="0" indent="0" defTabSz="914400" fontAlgn="auto">
                <a:lnSpc>
                  <a:spcPct val="120000"/>
                </a:lnSpc>
                <a:spcBef>
                  <a:spcPts val="0"/>
                </a:spcBef>
                <a:spcAft>
                  <a:spcPts val="0"/>
                </a:spcAft>
                <a:buClrTx/>
                <a:buSzTx/>
                <a:buFontTx/>
                <a:buNone/>
                <a:defRPr/>
              </a:pPr>
              <a:r>
                <a:rPr kumimoji="0" lang="zh-CN" altLang="en-US" sz="1600" b="0" i="0" kern="1200" cap="none" spc="0" normalizeH="0" baseline="0" noProof="0" dirty="0">
                  <a:solidFill>
                    <a:schemeClr val="tx1">
                      <a:lumMod val="75000"/>
                      <a:lumOff val="25000"/>
                    </a:schemeClr>
                  </a:solidFill>
                  <a:cs typeface="+mn-ea"/>
                  <a:sym typeface="+mn-lt"/>
                </a:rPr>
                <a:t>账号：个人工号</a:t>
              </a:r>
              <a:endParaRPr kumimoji="0" lang="zh-CN" altLang="en-US" sz="1600" b="0" i="0" kern="1200" cap="none" spc="0" normalizeH="0" baseline="0" noProof="0" dirty="0">
                <a:solidFill>
                  <a:schemeClr val="tx1">
                    <a:lumMod val="75000"/>
                    <a:lumOff val="25000"/>
                  </a:schemeClr>
                </a:solidFill>
                <a:cs typeface="+mn-ea"/>
                <a:sym typeface="+mn-lt"/>
              </a:endParaRPr>
            </a:p>
            <a:p>
              <a:pPr marR="0" indent="0" defTabSz="914400" fontAlgn="auto">
                <a:lnSpc>
                  <a:spcPct val="120000"/>
                </a:lnSpc>
                <a:spcBef>
                  <a:spcPts val="0"/>
                </a:spcBef>
                <a:spcAft>
                  <a:spcPts val="0"/>
                </a:spcAft>
                <a:buClrTx/>
                <a:buSzTx/>
                <a:buFontTx/>
                <a:buNone/>
                <a:defRPr/>
              </a:pPr>
              <a:r>
                <a:rPr kumimoji="0" lang="zh-CN" altLang="en-US" sz="1600" b="0" i="0" kern="1200" cap="none" spc="0" normalizeH="0" baseline="0" noProof="0" dirty="0">
                  <a:solidFill>
                    <a:schemeClr val="tx1">
                      <a:lumMod val="75000"/>
                      <a:lumOff val="25000"/>
                    </a:schemeClr>
                  </a:solidFill>
                  <a:cs typeface="+mn-ea"/>
                  <a:sym typeface="+mn-lt"/>
                </a:rPr>
                <a:t>密码：初始密码为</a:t>
              </a:r>
              <a:r>
                <a:rPr kumimoji="0" lang="en-US" altLang="zh-CN" sz="1600" b="0" i="0" kern="1200" cap="none" spc="0" normalizeH="0" baseline="0" noProof="0" dirty="0">
                  <a:solidFill>
                    <a:schemeClr val="tx1">
                      <a:lumMod val="75000"/>
                      <a:lumOff val="25000"/>
                    </a:schemeClr>
                  </a:solidFill>
                  <a:cs typeface="+mn-ea"/>
                  <a:sym typeface="+mn-lt"/>
                </a:rPr>
                <a:t>123456</a:t>
              </a:r>
              <a:endParaRPr kumimoji="0" lang="en-US" altLang="zh-CN" sz="1600" b="0" i="0" kern="1200" cap="none" spc="0" normalizeH="0" baseline="0" noProof="0" dirty="0">
                <a:solidFill>
                  <a:schemeClr val="tx1">
                    <a:lumMod val="75000"/>
                    <a:lumOff val="25000"/>
                  </a:schemeClr>
                </a:solidFill>
                <a:cs typeface="+mn-ea"/>
                <a:sym typeface="+mn-lt"/>
              </a:endParaRPr>
            </a:p>
            <a:p>
              <a:pPr marR="0" indent="0" defTabSz="914400" fontAlgn="auto">
                <a:lnSpc>
                  <a:spcPct val="120000"/>
                </a:lnSpc>
                <a:spcBef>
                  <a:spcPts val="0"/>
                </a:spcBef>
                <a:spcAft>
                  <a:spcPts val="0"/>
                </a:spcAft>
                <a:buClrTx/>
                <a:buSzTx/>
                <a:buFontTx/>
                <a:buNone/>
                <a:defRPr/>
              </a:pPr>
              <a:endParaRPr kumimoji="0" lang="en-US" altLang="zh-CN" b="0" i="0" kern="1200" cap="none" spc="0" normalizeH="0" baseline="0" noProof="0" dirty="0">
                <a:solidFill>
                  <a:schemeClr val="tx1">
                    <a:lumMod val="75000"/>
                    <a:lumOff val="25000"/>
                  </a:schemeClr>
                </a:solidFill>
                <a:cs typeface="+mn-ea"/>
                <a:sym typeface="+mn-lt"/>
              </a:endParaRPr>
            </a:p>
            <a:p>
              <a:pPr marR="0" indent="0" defTabSz="914400" fontAlgn="auto">
                <a:lnSpc>
                  <a:spcPct val="120000"/>
                </a:lnSpc>
                <a:spcBef>
                  <a:spcPts val="0"/>
                </a:spcBef>
                <a:spcAft>
                  <a:spcPts val="0"/>
                </a:spcAft>
                <a:buClrTx/>
                <a:buSzTx/>
                <a:buFont typeface="Wingdings" panose="05000000000000000000" charset="0"/>
                <a:buNone/>
                <a:defRPr/>
              </a:pPr>
              <a:r>
                <a:rPr kumimoji="0" lang="zh-CN" altLang="en-US" b="1" i="0" kern="1200" cap="none" spc="0" normalizeH="0" baseline="0" noProof="0" dirty="0">
                  <a:solidFill>
                    <a:srgbClr val="794C28"/>
                  </a:solidFill>
                  <a:cs typeface="+mn-ea"/>
                  <a:sym typeface="+mn-lt"/>
                </a:rPr>
                <a:t>图书馆微信公众号现提供以下的服务：</a:t>
              </a:r>
              <a:endParaRPr kumimoji="0" lang="zh-CN" altLang="en-US" b="1" i="0" kern="1200" cap="none" spc="0" normalizeH="0" baseline="0" noProof="0" dirty="0">
                <a:solidFill>
                  <a:srgbClr val="794C28"/>
                </a:solidFill>
                <a:cs typeface="+mn-ea"/>
                <a:sym typeface="+mn-lt"/>
              </a:endParaRPr>
            </a:p>
            <a:p>
              <a:pPr marL="285750" marR="0" indent="-285750" defTabSz="914400" fontAlgn="auto">
                <a:lnSpc>
                  <a:spcPct val="120000"/>
                </a:lnSpc>
                <a:spcBef>
                  <a:spcPts val="0"/>
                </a:spcBef>
                <a:spcAft>
                  <a:spcPts val="0"/>
                </a:spcAft>
                <a:buClrTx/>
                <a:buSzTx/>
                <a:buFont typeface="Wingdings" panose="05000000000000000000" charset="0"/>
                <a:buChar char="Ø"/>
                <a:defRPr/>
              </a:pPr>
              <a:r>
                <a:rPr kumimoji="0" lang="zh-CN" altLang="en-US" b="1" i="0" kern="1200" cap="none" spc="0" normalizeH="0" baseline="0" noProof="0" dirty="0">
                  <a:solidFill>
                    <a:srgbClr val="794C28"/>
                  </a:solidFill>
                  <a:cs typeface="+mn-ea"/>
                  <a:sym typeface="+mn-lt"/>
                </a:rPr>
                <a:t>图书检索</a:t>
              </a:r>
              <a:endParaRPr kumimoji="0" lang="zh-CN" altLang="en-US" b="1" i="0" kern="1200" cap="none" spc="0" normalizeH="0" baseline="0" noProof="0" dirty="0">
                <a:solidFill>
                  <a:srgbClr val="794C28"/>
                </a:solidFill>
                <a:cs typeface="+mn-ea"/>
                <a:sym typeface="+mn-lt"/>
              </a:endParaRPr>
            </a:p>
            <a:p>
              <a:pPr marL="285750" marR="0" indent="-285750" defTabSz="914400" fontAlgn="auto">
                <a:lnSpc>
                  <a:spcPct val="120000"/>
                </a:lnSpc>
                <a:spcBef>
                  <a:spcPts val="0"/>
                </a:spcBef>
                <a:spcAft>
                  <a:spcPts val="0"/>
                </a:spcAft>
                <a:buClrTx/>
                <a:buSzTx/>
                <a:buFont typeface="Wingdings" panose="05000000000000000000" charset="0"/>
                <a:buChar char="Ø"/>
                <a:defRPr/>
              </a:pPr>
              <a:r>
                <a:rPr kumimoji="0" lang="zh-CN" altLang="en-US" b="1" i="0" kern="1200" cap="none" spc="0" normalizeH="0" baseline="0" noProof="0" dirty="0">
                  <a:solidFill>
                    <a:srgbClr val="794C28"/>
                  </a:solidFill>
                  <a:cs typeface="+mn-ea"/>
                  <a:sym typeface="+mn-lt"/>
                </a:rPr>
                <a:t>借阅情况查询</a:t>
              </a:r>
              <a:endParaRPr kumimoji="0" lang="zh-CN" altLang="en-US" b="1" i="0" kern="1200" cap="none" spc="0" normalizeH="0" baseline="0" noProof="0" dirty="0">
                <a:solidFill>
                  <a:srgbClr val="794C28"/>
                </a:solidFill>
                <a:cs typeface="+mn-ea"/>
                <a:sym typeface="+mn-lt"/>
              </a:endParaRPr>
            </a:p>
            <a:p>
              <a:pPr marL="285750" marR="0" indent="-285750" defTabSz="914400" fontAlgn="auto">
                <a:lnSpc>
                  <a:spcPct val="120000"/>
                </a:lnSpc>
                <a:spcBef>
                  <a:spcPts val="0"/>
                </a:spcBef>
                <a:spcAft>
                  <a:spcPts val="0"/>
                </a:spcAft>
                <a:buClrTx/>
                <a:buSzTx/>
                <a:buFont typeface="Wingdings" panose="05000000000000000000" charset="0"/>
                <a:buChar char="Ø"/>
                <a:defRPr/>
              </a:pPr>
              <a:r>
                <a:rPr kumimoji="0" lang="zh-CN" altLang="en-US" b="1" i="0" kern="1200" cap="none" spc="0" normalizeH="0" baseline="0" noProof="0" dirty="0">
                  <a:solidFill>
                    <a:srgbClr val="794C28"/>
                  </a:solidFill>
                  <a:cs typeface="+mn-ea"/>
                  <a:sym typeface="+mn-lt"/>
                </a:rPr>
                <a:t>网上图书续借</a:t>
              </a:r>
              <a:endParaRPr kumimoji="0" lang="zh-CN" altLang="en-US" b="1" i="0" kern="1200" cap="none" spc="0" normalizeH="0" baseline="0" noProof="0" dirty="0">
                <a:solidFill>
                  <a:srgbClr val="794C28"/>
                </a:solidFill>
                <a:cs typeface="+mn-ea"/>
                <a:sym typeface="+mn-lt"/>
              </a:endParaRPr>
            </a:p>
            <a:p>
              <a:pPr marL="285750" marR="0" indent="-285750" defTabSz="914400" fontAlgn="auto">
                <a:lnSpc>
                  <a:spcPct val="120000"/>
                </a:lnSpc>
                <a:spcBef>
                  <a:spcPts val="0"/>
                </a:spcBef>
                <a:spcAft>
                  <a:spcPts val="0"/>
                </a:spcAft>
                <a:buClrTx/>
                <a:buSzTx/>
                <a:buFont typeface="Wingdings" panose="05000000000000000000" charset="0"/>
                <a:buChar char="Ø"/>
                <a:defRPr/>
              </a:pPr>
              <a:r>
                <a:rPr kumimoji="0" lang="zh-CN" altLang="en-US" b="1" i="0" kern="1200" cap="none" spc="0" normalizeH="0" baseline="0" noProof="0" dirty="0">
                  <a:solidFill>
                    <a:srgbClr val="794C28"/>
                  </a:solidFill>
                  <a:cs typeface="+mn-ea"/>
                  <a:sym typeface="+mn-lt"/>
                </a:rPr>
                <a:t>密码修改、读者证延期、个人信息修改等</a:t>
              </a:r>
              <a:endParaRPr kumimoji="0" lang="zh-CN" altLang="en-US" b="1" i="0" kern="1200" cap="none" spc="0" normalizeH="0" baseline="0" noProof="0" dirty="0">
                <a:solidFill>
                  <a:srgbClr val="794C28"/>
                </a:solidFill>
                <a:cs typeface="+mn-ea"/>
                <a:sym typeface="+mn-lt"/>
              </a:endParaRPr>
            </a:p>
            <a:p>
              <a:pPr marR="0" indent="0" defTabSz="914400" fontAlgn="auto">
                <a:lnSpc>
                  <a:spcPct val="120000"/>
                </a:lnSpc>
                <a:spcBef>
                  <a:spcPts val="0"/>
                </a:spcBef>
                <a:spcAft>
                  <a:spcPts val="0"/>
                </a:spcAft>
                <a:buClrTx/>
                <a:buSzTx/>
                <a:buFont typeface="Wingdings" panose="05000000000000000000" charset="0"/>
                <a:buNone/>
                <a:defRPr/>
              </a:pPr>
              <a:endParaRPr kumimoji="0" lang="zh-CN" altLang="en-US" b="1" i="0" kern="1200" cap="none" spc="0" normalizeH="0" baseline="0" noProof="0" dirty="0">
                <a:solidFill>
                  <a:srgbClr val="794C28"/>
                </a:solidFill>
                <a:cs typeface="+mn-ea"/>
                <a:sym typeface="+mn-lt"/>
              </a:endParaRPr>
            </a:p>
            <a:p>
              <a:pPr marR="0" indent="0" defTabSz="914400" fontAlgn="auto">
                <a:lnSpc>
                  <a:spcPct val="120000"/>
                </a:lnSpc>
                <a:spcBef>
                  <a:spcPts val="0"/>
                </a:spcBef>
                <a:spcAft>
                  <a:spcPts val="0"/>
                </a:spcAft>
                <a:buClrTx/>
                <a:buSzTx/>
                <a:buFont typeface="Wingdings" panose="05000000000000000000" charset="0"/>
                <a:buNone/>
                <a:defRPr/>
              </a:pPr>
              <a:r>
                <a:rPr kumimoji="0" lang="zh-CN" altLang="en-US" b="1" i="0" kern="1200" cap="none" spc="0" normalizeH="0" baseline="0" noProof="0" dirty="0">
                  <a:solidFill>
                    <a:srgbClr val="794C28"/>
                  </a:solidFill>
                  <a:cs typeface="+mn-ea"/>
                  <a:sym typeface="+mn-lt"/>
                </a:rPr>
                <a:t>未来建设方向：</a:t>
              </a:r>
              <a:endParaRPr kumimoji="0" lang="zh-CN" altLang="en-US" b="1" i="0" kern="1200" cap="none" spc="0" normalizeH="0" baseline="0" noProof="0" dirty="0">
                <a:solidFill>
                  <a:srgbClr val="794C28"/>
                </a:solidFill>
                <a:cs typeface="+mn-ea"/>
                <a:sym typeface="+mn-lt"/>
              </a:endParaRPr>
            </a:p>
            <a:p>
              <a:pPr marL="285750" marR="0" indent="-285750" defTabSz="914400" fontAlgn="auto">
                <a:lnSpc>
                  <a:spcPct val="120000"/>
                </a:lnSpc>
                <a:spcBef>
                  <a:spcPts val="0"/>
                </a:spcBef>
                <a:spcAft>
                  <a:spcPts val="0"/>
                </a:spcAft>
                <a:buClrTx/>
                <a:buSzTx/>
                <a:buFont typeface="Wingdings" panose="05000000000000000000" charset="0"/>
                <a:buChar char="Ø"/>
                <a:defRPr/>
              </a:pPr>
              <a:r>
                <a:rPr kumimoji="0" lang="zh-CN" altLang="en-US" b="1" i="0" kern="1200" cap="none" spc="0" normalizeH="0" baseline="0" noProof="0" dirty="0">
                  <a:solidFill>
                    <a:srgbClr val="794C28"/>
                  </a:solidFill>
                  <a:cs typeface="+mn-ea"/>
                  <a:sym typeface="+mn-lt"/>
                </a:rPr>
                <a:t>在线选书</a:t>
              </a:r>
              <a:endParaRPr kumimoji="0" lang="zh-CN" altLang="en-US" b="1" i="0" kern="1200" cap="none" spc="0" normalizeH="0" baseline="0" noProof="0" dirty="0">
                <a:solidFill>
                  <a:srgbClr val="794C28"/>
                </a:solidFill>
                <a:cs typeface="+mn-ea"/>
                <a:sym typeface="+mn-lt"/>
              </a:endParaRPr>
            </a:p>
            <a:p>
              <a:pPr marL="285750" marR="0" indent="-285750" defTabSz="914400" fontAlgn="auto">
                <a:lnSpc>
                  <a:spcPct val="120000"/>
                </a:lnSpc>
                <a:spcBef>
                  <a:spcPts val="0"/>
                </a:spcBef>
                <a:spcAft>
                  <a:spcPts val="0"/>
                </a:spcAft>
                <a:buClrTx/>
                <a:buSzTx/>
                <a:buFont typeface="Wingdings" panose="05000000000000000000" charset="0"/>
                <a:buChar char="Ø"/>
                <a:defRPr/>
              </a:pPr>
              <a:r>
                <a:rPr kumimoji="0" lang="zh-CN" altLang="en-US" b="1" i="0" kern="1200" cap="none" spc="0" normalizeH="0" baseline="0" noProof="0" dirty="0">
                  <a:solidFill>
                    <a:srgbClr val="794C28"/>
                  </a:solidFill>
                  <a:cs typeface="+mn-ea"/>
                  <a:sym typeface="+mn-lt"/>
                </a:rPr>
                <a:t>电子资源访问</a:t>
              </a:r>
              <a:endParaRPr kumimoji="0" lang="zh-CN" altLang="en-US" b="1" i="0" kern="1200" cap="none" spc="0" normalizeH="0" baseline="0" noProof="0" dirty="0">
                <a:solidFill>
                  <a:srgbClr val="794C28"/>
                </a:solidFill>
                <a:cs typeface="+mn-ea"/>
                <a:sym typeface="+mn-lt"/>
              </a:endParaRPr>
            </a:p>
            <a:p>
              <a:pPr marL="285750" marR="0" indent="-285750" defTabSz="914400" fontAlgn="auto">
                <a:lnSpc>
                  <a:spcPct val="120000"/>
                </a:lnSpc>
                <a:spcBef>
                  <a:spcPts val="0"/>
                </a:spcBef>
                <a:spcAft>
                  <a:spcPts val="0"/>
                </a:spcAft>
                <a:buClrTx/>
                <a:buSzTx/>
                <a:buFont typeface="Wingdings" panose="05000000000000000000" charset="0"/>
                <a:buNone/>
                <a:defRPr/>
              </a:pPr>
              <a:r>
                <a:rPr kumimoji="0" lang="en-US" altLang="zh-CN" b="0" i="0" kern="1200" cap="none" spc="0" normalizeH="0" baseline="0" noProof="0" dirty="0">
                  <a:solidFill>
                    <a:schemeClr val="tx1">
                      <a:lumMod val="75000"/>
                      <a:lumOff val="25000"/>
                    </a:schemeClr>
                  </a:solidFill>
                  <a:cs typeface="+mn-ea"/>
                  <a:sym typeface="+mn-lt"/>
                </a:rPr>
                <a:t>......</a:t>
              </a:r>
              <a:endParaRPr kumimoji="0" lang="en-US" altLang="zh-CN" b="0" i="0" kern="1200" cap="none" spc="0" normalizeH="0" baseline="0" noProof="0" dirty="0">
                <a:solidFill>
                  <a:schemeClr val="tx1">
                    <a:lumMod val="75000"/>
                    <a:lumOff val="25000"/>
                  </a:schemeClr>
                </a:solidFill>
                <a:cs typeface="+mn-ea"/>
                <a:sym typeface="+mn-lt"/>
              </a:endParaRPr>
            </a:p>
          </p:txBody>
        </p:sp>
      </p:grpSp>
      <p:pic>
        <p:nvPicPr>
          <p:cNvPr id="19" name="图片 18" descr="扫码_搜索联合传播样式-白色版"/>
          <p:cNvPicPr>
            <a:picLocks noChangeAspect="1"/>
          </p:cNvPicPr>
          <p:nvPr>
            <p:custDataLst>
              <p:tags r:id="rId1"/>
            </p:custDataLst>
          </p:nvPr>
        </p:nvPicPr>
        <p:blipFill>
          <a:blip r:embed="rId2"/>
          <a:srcRect l="4885" t="11854" r="68549" b="14024"/>
          <a:stretch>
            <a:fillRect/>
          </a:stretch>
        </p:blipFill>
        <p:spPr>
          <a:xfrm>
            <a:off x="316865" y="1954530"/>
            <a:ext cx="2998470" cy="3053080"/>
          </a:xfrm>
          <a:prstGeom prst="rect">
            <a:avLst/>
          </a:prstGeom>
        </p:spPr>
      </p:pic>
      <p:cxnSp>
        <p:nvCxnSpPr>
          <p:cNvPr id="21" name="直接连接符 20"/>
          <p:cNvCxnSpPr/>
          <p:nvPr/>
        </p:nvCxnSpPr>
        <p:spPr>
          <a:xfrm>
            <a:off x="3741702" y="952370"/>
            <a:ext cx="2052955" cy="16510"/>
          </a:xfrm>
          <a:prstGeom prst="line">
            <a:avLst/>
          </a:prstGeom>
          <a:ln w="22225">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pic>
        <p:nvPicPr>
          <p:cNvPr id="22" name="图片 21"/>
          <p:cNvPicPr>
            <a:picLocks noChangeAspect="1"/>
          </p:cNvPicPr>
          <p:nvPr/>
        </p:nvPicPr>
        <p:blipFill>
          <a:blip r:embed="rId3"/>
          <a:stretch>
            <a:fillRect/>
          </a:stretch>
        </p:blipFill>
        <p:spPr>
          <a:xfrm>
            <a:off x="8757920" y="335280"/>
            <a:ext cx="2795270" cy="6044565"/>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1+#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par>
                                <p:cTn id="9" presetID="30" presetClass="entr" presetSubtype="0" fill="hold" nodeType="withEffect">
                                  <p:stCondLst>
                                    <p:cond delay="0"/>
                                  </p:stCondLst>
                                  <p:childTnLst>
                                    <p:set>
                                      <p:cBhvr>
                                        <p:cTn id="10" dur="1" fill="hold">
                                          <p:stCondLst>
                                            <p:cond delay="0"/>
                                          </p:stCondLst>
                                        </p:cTn>
                                        <p:tgtEl>
                                          <p:spTgt spid="21"/>
                                        </p:tgtEl>
                                        <p:attrNameLst>
                                          <p:attrName>style.visibility</p:attrName>
                                        </p:attrNameLst>
                                      </p:cBhvr>
                                      <p:to>
                                        <p:strVal val="visible"/>
                                      </p:to>
                                    </p:set>
                                    <p:animEffect transition="in" filter="fade">
                                      <p:cBhvr>
                                        <p:cTn id="11" dur="800" decel="100000"/>
                                        <p:tgtEl>
                                          <p:spTgt spid="21"/>
                                        </p:tgtEl>
                                      </p:cBhvr>
                                    </p:animEffect>
                                    <p:anim calcmode="lin" valueType="num">
                                      <p:cBhvr>
                                        <p:cTn id="12" dur="800" decel="100000" fill="hold"/>
                                        <p:tgtEl>
                                          <p:spTgt spid="21"/>
                                        </p:tgtEl>
                                        <p:attrNameLst>
                                          <p:attrName>style.rotation</p:attrName>
                                        </p:attrNameLst>
                                      </p:cBhvr>
                                      <p:tavLst>
                                        <p:tav tm="0">
                                          <p:val>
                                            <p:fltVal val="-90"/>
                                          </p:val>
                                        </p:tav>
                                        <p:tav tm="100000">
                                          <p:val>
                                            <p:fltVal val="0"/>
                                          </p:val>
                                        </p:tav>
                                      </p:tavLst>
                                    </p:anim>
                                    <p:anim calcmode="lin" valueType="num">
                                      <p:cBhvr>
                                        <p:cTn id="13" dur="800" decel="100000" fill="hold"/>
                                        <p:tgtEl>
                                          <p:spTgt spid="21"/>
                                        </p:tgtEl>
                                        <p:attrNameLst>
                                          <p:attrName>ppt_x</p:attrName>
                                        </p:attrNameLst>
                                      </p:cBhvr>
                                      <p:tavLst>
                                        <p:tav tm="0">
                                          <p:val>
                                            <p:strVal val="#ppt_x+0.4"/>
                                          </p:val>
                                        </p:tav>
                                        <p:tav tm="100000">
                                          <p:val>
                                            <p:strVal val="#ppt_x-0.05"/>
                                          </p:val>
                                        </p:tav>
                                      </p:tavLst>
                                    </p:anim>
                                    <p:anim calcmode="lin" valueType="num">
                                      <p:cBhvr>
                                        <p:cTn id="14" dur="800" decel="100000" fill="hold"/>
                                        <p:tgtEl>
                                          <p:spTgt spid="21"/>
                                        </p:tgtEl>
                                        <p:attrNameLst>
                                          <p:attrName>ppt_y</p:attrName>
                                        </p:attrNameLst>
                                      </p:cBhvr>
                                      <p:tavLst>
                                        <p:tav tm="0">
                                          <p:val>
                                            <p:strVal val="#ppt_y-0.4"/>
                                          </p:val>
                                        </p:tav>
                                        <p:tav tm="100000">
                                          <p:val>
                                            <p:strVal val="#ppt_y+0.1"/>
                                          </p:val>
                                        </p:tav>
                                      </p:tavLst>
                                    </p:anim>
                                    <p:anim calcmode="lin" valueType="num">
                                      <p:cBhvr>
                                        <p:cTn id="15" dur="200" accel="100000" fill="hold">
                                          <p:stCondLst>
                                            <p:cond delay="800"/>
                                          </p:stCondLst>
                                        </p:cTn>
                                        <p:tgtEl>
                                          <p:spTgt spid="21"/>
                                        </p:tgtEl>
                                        <p:attrNameLst>
                                          <p:attrName>ppt_x</p:attrName>
                                        </p:attrNameLst>
                                      </p:cBhvr>
                                      <p:tavLst>
                                        <p:tav tm="0">
                                          <p:val>
                                            <p:strVal val="#ppt_x-0.05"/>
                                          </p:val>
                                        </p:tav>
                                        <p:tav tm="100000">
                                          <p:val>
                                            <p:strVal val="#ppt_x"/>
                                          </p:val>
                                        </p:tav>
                                      </p:tavLst>
                                    </p:anim>
                                    <p:anim calcmode="lin" valueType="num">
                                      <p:cBhvr>
                                        <p:cTn id="16" dur="200" accel="100000" fill="hold">
                                          <p:stCondLst>
                                            <p:cond delay="800"/>
                                          </p:stCondLst>
                                        </p:cTn>
                                        <p:tgtEl>
                                          <p:spTgt spid="21"/>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ags/tag1.xml><?xml version="1.0" encoding="utf-8"?>
<p:tagLst xmlns:p="http://schemas.openxmlformats.org/presentationml/2006/main">
  <p:tag name="KSO_WM_UNIT_PLACING_PICTURE_USER_VIEWPORT" val="{&quot;height&quot;:7006,&quot;width&quot;:19200}"/>
</p:tagLst>
</file>

<file path=ppt/tags/tag10.xml><?xml version="1.0" encoding="utf-8"?>
<p:tagLst xmlns:p="http://schemas.openxmlformats.org/presentationml/2006/main">
  <p:tag name="KSO_WM_UNIT_ISCONTENTSTITLE" val="0"/>
  <p:tag name="KSO_WM_UNIT_PRESET_TEXT" val="单击此处添加标题"/>
  <p:tag name="KSO_WM_UNIT_NOCLEAR" val="0"/>
  <p:tag name="KSO_WM_UNIT_VALUE" val="9"/>
  <p:tag name="KSO_WM_UNIT_HIGHLIGHT" val="0"/>
  <p:tag name="KSO_WM_UNIT_COMPATIBLE" val="0"/>
  <p:tag name="KSO_WM_UNIT_DIAGRAM_ISNUMVISUAL" val="0"/>
  <p:tag name="KSO_WM_UNIT_DIAGRAM_ISREFERUNIT" val="0"/>
  <p:tag name="KSO_WM_UNIT_TYPE" val="a"/>
  <p:tag name="KSO_WM_UNIT_INDEX" val="1"/>
  <p:tag name="KSO_WM_UNIT_ID" val="custom20202536_7*a*1"/>
  <p:tag name="KSO_WM_TEMPLATE_CATEGORY" val="custom"/>
  <p:tag name="KSO_WM_TEMPLATE_INDEX" val="20202536"/>
  <p:tag name="KSO_WM_UNIT_LAYERLEVEL" val="1"/>
  <p:tag name="KSO_WM_TAG_VERSION" val="1.0"/>
  <p:tag name="KSO_WM_BEAUTIFY_FLAG" val="#wm#"/>
</p:tagLst>
</file>

<file path=ppt/tags/tag11.xml><?xml version="1.0" encoding="utf-8"?>
<p:tagLst xmlns:p="http://schemas.openxmlformats.org/presentationml/2006/main">
  <p:tag name="KSO_WM_SLIDE_ID" val="custom20202536_7"/>
  <p:tag name="KSO_WM_TEMPLATE_SUBCATEGORY" val="0"/>
  <p:tag name="KSO_WM_TEMPLATE_MASTER_TYPE" val="1"/>
  <p:tag name="KSO_WM_TEMPLATE_COLOR_TYPE" val="1"/>
  <p:tag name="KSO_WM_SLIDE_ITEM_CNT" val="0"/>
  <p:tag name="KSO_WM_SLIDE_INDEX" val="7"/>
  <p:tag name="KSO_WM_TAG_VERSION" val="1.0"/>
  <p:tag name="KSO_WM_BEAUTIFY_FLAG" val="#wm#"/>
  <p:tag name="KSO_WM_TEMPLATE_CATEGORY" val="custom"/>
  <p:tag name="KSO_WM_TEMPLATE_INDEX" val="20202536"/>
  <p:tag name="KSO_WM_SLIDE_TYPE" val="sectionTitle"/>
  <p:tag name="KSO_WM_SLIDE_SUBTYPE" val="pureTxt"/>
  <p:tag name="KSO_WM_SLIDE_LAYOUT" val="a_b_e"/>
  <p:tag name="KSO_WM_SLIDE_LAYOUT_CNT" val="1_1_1"/>
</p:tagLst>
</file>

<file path=ppt/tags/tag12.xml><?xml version="1.0" encoding="utf-8"?>
<p:tagLst xmlns:p="http://schemas.openxmlformats.org/presentationml/2006/main">
  <p:tag name="KSO_WM_TEMPLATE_CATEGORY" val="custom"/>
  <p:tag name="KSO_WM_TEMPLATE_INDEX" val="20191461"/>
</p:tagLst>
</file>

<file path=ppt/tags/tag13.xml><?xml version="1.0" encoding="utf-8"?>
<p:tagLst xmlns:p="http://schemas.openxmlformats.org/presentationml/2006/main">
  <p:tag name="KSO_WM_TEMPLATE_CATEGORY" val="custom"/>
  <p:tag name="KSO_WM_TEMPLATE_INDEX" val="20191461"/>
</p:tagLst>
</file>

<file path=ppt/tags/tag14.xml><?xml version="1.0" encoding="utf-8"?>
<p:tagLst xmlns:p="http://schemas.openxmlformats.org/presentationml/2006/main">
  <p:tag name="KSO_WM_TEMPLATE_CATEGORY" val="custom"/>
  <p:tag name="KSO_WM_TEMPLATE_INDEX" val="20191461"/>
</p:tagLst>
</file>

<file path=ppt/tags/tag15.xml><?xml version="1.0" encoding="utf-8"?>
<p:tagLst xmlns:p="http://schemas.openxmlformats.org/presentationml/2006/main">
  <p:tag name="KSO_WM_TEMPLATE_CATEGORY" val="custom"/>
  <p:tag name="KSO_WM_TEMPLATE_INDEX" val="20191461"/>
</p:tagLst>
</file>

<file path=ppt/tags/tag16.xml><?xml version="1.0" encoding="utf-8"?>
<p:tagLst xmlns:p="http://schemas.openxmlformats.org/presentationml/2006/main">
  <p:tag name="KSO_WM_TEMPLATE_CATEGORY" val="custom"/>
  <p:tag name="KSO_WM_TEMPLATE_INDEX" val="20191461"/>
</p:tagLst>
</file>

<file path=ppt/tags/tag17.xml><?xml version="1.0" encoding="utf-8"?>
<p:tagLst xmlns:p="http://schemas.openxmlformats.org/presentationml/2006/main">
  <p:tag name="KSO_WM_UNIT_ISCONTENTSTITLE" val="0"/>
  <p:tag name="KSO_WM_UNIT_PRESET_TEXT" val="单击此处添加标题"/>
  <p:tag name="KSO_WM_UNIT_NOCLEAR" val="0"/>
  <p:tag name="KSO_WM_UNIT_VALUE" val="9"/>
  <p:tag name="KSO_WM_UNIT_HIGHLIGHT" val="0"/>
  <p:tag name="KSO_WM_UNIT_COMPATIBLE" val="0"/>
  <p:tag name="KSO_WM_UNIT_DIAGRAM_ISNUMVISUAL" val="0"/>
  <p:tag name="KSO_WM_UNIT_DIAGRAM_ISREFERUNIT" val="0"/>
  <p:tag name="KSO_WM_UNIT_TYPE" val="a"/>
  <p:tag name="KSO_WM_UNIT_INDEX" val="1"/>
  <p:tag name="KSO_WM_UNIT_ID" val="custom20202536_7*a*1"/>
  <p:tag name="KSO_WM_TEMPLATE_CATEGORY" val="custom"/>
  <p:tag name="KSO_WM_TEMPLATE_INDEX" val="20202536"/>
  <p:tag name="KSO_WM_UNIT_LAYERLEVEL" val="1"/>
  <p:tag name="KSO_WM_TAG_VERSION" val="1.0"/>
  <p:tag name="KSO_WM_BEAUTIFY_FLAG" val="#wm#"/>
</p:tagLst>
</file>

<file path=ppt/tags/tag18.xml><?xml version="1.0" encoding="utf-8"?>
<p:tagLst xmlns:p="http://schemas.openxmlformats.org/presentationml/2006/main">
  <p:tag name="KSO_WM_SLIDE_ID" val="custom20202536_7"/>
  <p:tag name="KSO_WM_TEMPLATE_SUBCATEGORY" val="0"/>
  <p:tag name="KSO_WM_TEMPLATE_MASTER_TYPE" val="1"/>
  <p:tag name="KSO_WM_TEMPLATE_COLOR_TYPE" val="1"/>
  <p:tag name="KSO_WM_SLIDE_ITEM_CNT" val="0"/>
  <p:tag name="KSO_WM_SLIDE_INDEX" val="7"/>
  <p:tag name="KSO_WM_TAG_VERSION" val="1.0"/>
  <p:tag name="KSO_WM_BEAUTIFY_FLAG" val="#wm#"/>
  <p:tag name="KSO_WM_TEMPLATE_CATEGORY" val="custom"/>
  <p:tag name="KSO_WM_TEMPLATE_INDEX" val="20202536"/>
  <p:tag name="KSO_WM_SLIDE_TYPE" val="sectionTitle"/>
  <p:tag name="KSO_WM_SLIDE_SUBTYPE" val="pureTxt"/>
  <p:tag name="KSO_WM_SLIDE_LAYOUT" val="a_b_e"/>
  <p:tag name="KSO_WM_SLIDE_LAYOUT_CNT" val="1_1_1"/>
</p:tagLst>
</file>

<file path=ppt/tags/tag19.xml><?xml version="1.0" encoding="utf-8"?>
<p:tagLst xmlns:p="http://schemas.openxmlformats.org/presentationml/2006/main">
  <p:tag name="KSO_WM_BEAUTIFY_FLAG" val="#wm#"/>
  <p:tag name="KSO_WM_TEMPLATE_CATEGORY" val="custom"/>
  <p:tag name="KSO_WM_TEMPLATE_INDEX" val="20184638"/>
</p:tagLst>
</file>

<file path=ppt/tags/tag2.xml><?xml version="1.0" encoding="utf-8"?>
<p:tagLst xmlns:p="http://schemas.openxmlformats.org/presentationml/2006/main">
  <p:tag name="KSO_WM_UNIT_PLACING_PICTURE_USER_VIEWPORT" val="{&quot;height&quot;:7006,&quot;width&quot;:19200}"/>
</p:tagLst>
</file>

<file path=ppt/tags/tag20.xml><?xml version="1.0" encoding="utf-8"?>
<p:tagLst xmlns:p="http://schemas.openxmlformats.org/presentationml/2006/main">
  <p:tag name="KSO_WM_SPECIAL_SOURCE" val="bdnull"/>
</p:tagLst>
</file>

<file path=ppt/tags/tag3.xml><?xml version="1.0" encoding="utf-8"?>
<p:tagLst xmlns:p="http://schemas.openxmlformats.org/presentationml/2006/main">
  <p:tag name="KSO_WM_UNIT_PLACING_PICTURE_USER_VIEWPORT" val="{&quot;height&quot;:3750,&quot;width&quot;:3165}"/>
</p:tagLst>
</file>

<file path=ppt/tags/tag4.xml><?xml version="1.0" encoding="utf-8"?>
<p:tagLst xmlns:p="http://schemas.openxmlformats.org/presentationml/2006/main">
  <p:tag name="PA" val="v3.0.1"/>
</p:tagLst>
</file>

<file path=ppt/tags/tag5.xml><?xml version="1.0" encoding="utf-8"?>
<p:tagLst xmlns:p="http://schemas.openxmlformats.org/presentationml/2006/main">
  <p:tag name="TIMING" val="|1.6"/>
</p:tagLst>
</file>

<file path=ppt/tags/tag6.xml><?xml version="1.0" encoding="utf-8"?>
<p:tagLst xmlns:p="http://schemas.openxmlformats.org/presentationml/2006/main">
  <p:tag name="KSO_WM_TEMPLATE_CATEGORY" val="custom"/>
  <p:tag name="KSO_WM_TEMPLATE_INDEX" val="160436"/>
</p:tagLst>
</file>

<file path=ppt/tags/tag7.xml><?xml version="1.0" encoding="utf-8"?>
<p:tagLst xmlns:p="http://schemas.openxmlformats.org/presentationml/2006/main">
  <p:tag name="KSO_WM_BEAUTIFY_FLAG" val="#wm#"/>
  <p:tag name="KSO_WM_TEMPLATE_CATEGORY" val="custom"/>
  <p:tag name="KSO_WM_TEMPLATE_INDEX" val="160310"/>
</p:tagLst>
</file>

<file path=ppt/tags/tag8.xml><?xml version="1.0" encoding="utf-8"?>
<p:tagLst xmlns:p="http://schemas.openxmlformats.org/presentationml/2006/main">
  <p:tag name="KSO_WM_BEAUTIFY_FLAG" val="#wm#"/>
  <p:tag name="KSO_WM_TEMPLATE_CATEGORY" val="custom"/>
  <p:tag name="KSO_WM_TEMPLATE_INDEX" val="160310"/>
</p:tagLst>
</file>

<file path=ppt/tags/tag9.xml><?xml version="1.0" encoding="utf-8"?>
<p:tagLst xmlns:p="http://schemas.openxmlformats.org/presentationml/2006/main">
  <p:tag name="KSO_WM_BEAUTIFY_FLAG" val="#wm#"/>
  <p:tag name="KSO_WM_TEMPLATE_CATEGORY" val="custom"/>
  <p:tag name="KSO_WM_TEMPLATE_INDEX" val="20184638"/>
</p:tagLst>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zbbe41a3">
      <a:majorFont>
        <a:latin typeface="微软雅黑"/>
        <a:ea typeface="微软雅黑"/>
        <a:cs typeface=""/>
      </a:majorFont>
      <a:minorFont>
        <a:latin typeface="微软雅黑"/>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自定义设计方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3356</Words>
  <Application>WPS 演示</Application>
  <PresentationFormat>自定义</PresentationFormat>
  <Paragraphs>444</Paragraphs>
  <Slides>68</Slides>
  <Notes>25</Notes>
  <HiddenSlides>0</HiddenSlides>
  <MMClips>0</MMClips>
  <ScaleCrop>false</ScaleCrop>
  <HeadingPairs>
    <vt:vector size="6" baseType="variant">
      <vt:variant>
        <vt:lpstr>已用的字体</vt:lpstr>
      </vt:variant>
      <vt:variant>
        <vt:i4>27</vt:i4>
      </vt:variant>
      <vt:variant>
        <vt:lpstr>主题</vt:lpstr>
      </vt:variant>
      <vt:variant>
        <vt:i4>2</vt:i4>
      </vt:variant>
      <vt:variant>
        <vt:lpstr>幻灯片标题</vt:lpstr>
      </vt:variant>
      <vt:variant>
        <vt:i4>68</vt:i4>
      </vt:variant>
    </vt:vector>
  </HeadingPairs>
  <TitlesOfParts>
    <vt:vector size="97" baseType="lpstr">
      <vt:lpstr>Arial</vt:lpstr>
      <vt:lpstr>宋体</vt:lpstr>
      <vt:lpstr>Wingdings</vt:lpstr>
      <vt:lpstr>Wingdings</vt:lpstr>
      <vt:lpstr>微软雅黑</vt:lpstr>
      <vt:lpstr>Arial Unicode MS</vt:lpstr>
      <vt:lpstr>等线</vt:lpstr>
      <vt:lpstr>Arial Narrow</vt:lpstr>
      <vt:lpstr>Calibri</vt:lpstr>
      <vt:lpstr>Hiragino Sans GB W3</vt:lpstr>
      <vt:lpstr>Microsoft YaHei Regular</vt:lpstr>
      <vt:lpstr>Microsoft YaHei Bold</vt:lpstr>
      <vt:lpstr>Lantinghei SC Extralight</vt:lpstr>
      <vt:lpstr>Calibri</vt:lpstr>
      <vt:lpstr>华文宋体</vt:lpstr>
      <vt:lpstr>仿宋</vt:lpstr>
      <vt:lpstr>黑体</vt:lpstr>
      <vt:lpstr>Montserrat</vt:lpstr>
      <vt:lpstr>Montserrat Light</vt:lpstr>
      <vt:lpstr>FontAwesome</vt:lpstr>
      <vt:lpstr>Montserrat</vt:lpstr>
      <vt:lpstr>方正大黑_GBK</vt:lpstr>
      <vt:lpstr>Arial Black</vt:lpstr>
      <vt:lpstr>楷体</vt:lpstr>
      <vt:lpstr>Times New Roman</vt:lpstr>
      <vt:lpstr>Segoe Print</vt:lpstr>
      <vt:lpstr>Sitka Text</vt:lpstr>
      <vt:lpstr>第一PPT，www.1ppt.com</vt:lpstr>
      <vt:lpstr>自定义设计方案</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博看数字阅读产品使用介绍</vt:lpstr>
      <vt:lpstr>看系列  触摸屏使用介绍</vt:lpstr>
      <vt:lpstr>首页介绍</vt:lpstr>
      <vt:lpstr>电子期刊</vt:lpstr>
      <vt:lpstr>检索方式</vt:lpstr>
      <vt:lpstr>阅读形式</vt:lpstr>
      <vt:lpstr>资源详情页-双扫码借阅</vt:lpstr>
      <vt:lpstr>听系列  有声微刊使用介绍</vt:lpstr>
      <vt:lpstr>博看有声</vt:lpstr>
      <vt:lpstr>PowerPoint 演示文稿</vt:lpstr>
      <vt:lpstr>进入方式</vt:lpstr>
      <vt:lpstr>用户注册及登录</vt:lpstr>
      <vt:lpstr>我-个人中心</vt:lpstr>
      <vt:lpstr>PowerPoint 演示文稿</vt:lpstr>
      <vt:lpstr>PowerPoint 演示文稿</vt:lpstr>
    </vt:vector>
  </TitlesOfParts>
  <Company>第一PPT，www.1ppt.com</Company>
  <LinksUpToDate>false</LinksUpToDate>
  <SharedDoc>false</SharedDoc>
  <HyperlinksChanged>false</HyperlinksChanged>
  <AppVersion>14.0000</AppVersion>
  <Manager>第一PPT</Manager>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读书分享</dc:title>
  <dc:creator>第一PPT</dc:creator>
  <cp:keywords>www.1ppt.com</cp:keywords>
  <dc:description>www.1ppt.com</dc:description>
  <cp:lastModifiedBy>10045</cp:lastModifiedBy>
  <cp:revision>59</cp:revision>
  <dcterms:created xsi:type="dcterms:W3CDTF">2019-06-14T01:46:00Z</dcterms:created>
  <dcterms:modified xsi:type="dcterms:W3CDTF">2022-08-30T03:24:34Z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AE3B8A0B998248698D002C3FCC7F4DA9</vt:lpwstr>
  </property>
  <property fmtid="{D5CDD505-2E9C-101B-9397-08002B2CF9AE}" pid="3" name="KSOProductBuildVer">
    <vt:lpwstr>2052-11.8.2.8053</vt:lpwstr>
  </property>
</Properties>
</file>